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Raleway"/>
      <p:regular r:id="rId22"/>
      <p:bold r:id="rId23"/>
      <p:italic r:id="rId24"/>
      <p:boldItalic r:id="rId25"/>
    </p:embeddedFont>
    <p:embeddedFont>
      <p:font typeface="Rokkitt"/>
      <p:regular r:id="rId26"/>
      <p:bold r:id="rId27"/>
    </p:embeddedFont>
    <p:embeddedFont>
      <p:font typeface="Lato"/>
      <p:regular r:id="rId28"/>
      <p:bold r:id="rId29"/>
      <p:italic r:id="rId30"/>
      <p:boldItalic r:id="rId31"/>
    </p:embeddedFont>
    <p:embeddedFont>
      <p:font typeface="Rokkitt Regular"/>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aleway-regular.fntdata"/><Relationship Id="rId21" Type="http://schemas.openxmlformats.org/officeDocument/2006/relationships/slide" Target="slides/slide17.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kkitt-regular.fntdata"/><Relationship Id="rId25" Type="http://schemas.openxmlformats.org/officeDocument/2006/relationships/font" Target="fonts/Raleway-boldItalic.fntdata"/><Relationship Id="rId28" Type="http://schemas.openxmlformats.org/officeDocument/2006/relationships/font" Target="fonts/Lato-regular.fntdata"/><Relationship Id="rId27" Type="http://schemas.openxmlformats.org/officeDocument/2006/relationships/font" Target="fonts/Rokkit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RokkittRegular-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3: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0faf51bc2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0faf51bc2_0_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70faf51bc2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ef07f3336_2_15: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7ef07f3336_2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70f5962fde_2_3373: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70f5962fde_2_33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70f5962fde_2_3359: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70f5962fde_2_33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70f5962fde_2_3366: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70f5962fde_2_3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ef07f3336_2_53: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7ef07f3336_2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7ef07f3336_2_46: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7ef07f3336_2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21: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ef07f3336_2_21: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7ef07f3336_2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0faf51bc2_0_29: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70faf51bc2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0faf51bc2_0_2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70faf51bc2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4: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0faf51bc2_0_45: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70faf51bc2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13" name="Shape 13"/>
        <p:cNvGrpSpPr/>
        <p:nvPr/>
      </p:nvGrpSpPr>
      <p:grpSpPr>
        <a:xfrm>
          <a:off x="0" y="0"/>
          <a:ext cx="0" cy="0"/>
          <a:chOff x="0" y="0"/>
          <a:chExt cx="0" cy="0"/>
        </a:xfrm>
      </p:grpSpPr>
      <p:sp>
        <p:nvSpPr>
          <p:cNvPr id="14" name="Google Shape;14;p2"/>
          <p:cNvSpPr/>
          <p:nvPr/>
        </p:nvSpPr>
        <p:spPr>
          <a:xfrm>
            <a:off x="0" y="0"/>
            <a:ext cx="12192000" cy="6504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 name="Google Shape;15;p2"/>
          <p:cNvGrpSpPr/>
          <p:nvPr/>
        </p:nvGrpSpPr>
        <p:grpSpPr>
          <a:xfrm>
            <a:off x="1107036" y="1588427"/>
            <a:ext cx="994316" cy="61102"/>
            <a:chOff x="4580561" y="2589004"/>
            <a:chExt cx="1064464" cy="25200"/>
          </a:xfrm>
        </p:grpSpPr>
        <p:sp>
          <p:nvSpPr>
            <p:cNvPr id="16" name="Google Shape;16;p2"/>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p2"/>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 name="Google Shape;18;p2"/>
          <p:cNvSpPr txBox="1"/>
          <p:nvPr>
            <p:ph type="ctrTitle"/>
          </p:nvPr>
        </p:nvSpPr>
        <p:spPr>
          <a:xfrm>
            <a:off x="972600" y="1763267"/>
            <a:ext cx="10250700" cy="2219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5600"/>
              <a:buNone/>
              <a:defRPr sz="5600">
                <a:solidFill>
                  <a:schemeClr val="dk2"/>
                </a:solidFill>
              </a:defRPr>
            </a:lvl1pPr>
            <a:lvl2pPr lvl="1">
              <a:spcBef>
                <a:spcPts val="0"/>
              </a:spcBef>
              <a:spcAft>
                <a:spcPts val="0"/>
              </a:spcAft>
              <a:buClr>
                <a:schemeClr val="dk2"/>
              </a:buClr>
              <a:buSzPts val="5600"/>
              <a:buNone/>
              <a:defRPr sz="5600">
                <a:solidFill>
                  <a:schemeClr val="dk2"/>
                </a:solidFill>
              </a:defRPr>
            </a:lvl2pPr>
            <a:lvl3pPr lvl="2">
              <a:spcBef>
                <a:spcPts val="0"/>
              </a:spcBef>
              <a:spcAft>
                <a:spcPts val="0"/>
              </a:spcAft>
              <a:buClr>
                <a:schemeClr val="dk2"/>
              </a:buClr>
              <a:buSzPts val="5600"/>
              <a:buNone/>
              <a:defRPr sz="5600">
                <a:solidFill>
                  <a:schemeClr val="dk2"/>
                </a:solidFill>
              </a:defRPr>
            </a:lvl3pPr>
            <a:lvl4pPr lvl="3">
              <a:spcBef>
                <a:spcPts val="0"/>
              </a:spcBef>
              <a:spcAft>
                <a:spcPts val="0"/>
              </a:spcAft>
              <a:buClr>
                <a:schemeClr val="dk2"/>
              </a:buClr>
              <a:buSzPts val="5600"/>
              <a:buNone/>
              <a:defRPr sz="5600">
                <a:solidFill>
                  <a:schemeClr val="dk2"/>
                </a:solidFill>
              </a:defRPr>
            </a:lvl4pPr>
            <a:lvl5pPr lvl="4">
              <a:spcBef>
                <a:spcPts val="0"/>
              </a:spcBef>
              <a:spcAft>
                <a:spcPts val="0"/>
              </a:spcAft>
              <a:buClr>
                <a:schemeClr val="dk2"/>
              </a:buClr>
              <a:buSzPts val="5600"/>
              <a:buNone/>
              <a:defRPr sz="5600">
                <a:solidFill>
                  <a:schemeClr val="dk2"/>
                </a:solidFill>
              </a:defRPr>
            </a:lvl5pPr>
            <a:lvl6pPr lvl="5">
              <a:spcBef>
                <a:spcPts val="0"/>
              </a:spcBef>
              <a:spcAft>
                <a:spcPts val="0"/>
              </a:spcAft>
              <a:buClr>
                <a:schemeClr val="dk2"/>
              </a:buClr>
              <a:buSzPts val="5600"/>
              <a:buNone/>
              <a:defRPr sz="5600">
                <a:solidFill>
                  <a:schemeClr val="dk2"/>
                </a:solidFill>
              </a:defRPr>
            </a:lvl6pPr>
            <a:lvl7pPr lvl="6">
              <a:spcBef>
                <a:spcPts val="0"/>
              </a:spcBef>
              <a:spcAft>
                <a:spcPts val="0"/>
              </a:spcAft>
              <a:buClr>
                <a:schemeClr val="dk2"/>
              </a:buClr>
              <a:buSzPts val="5600"/>
              <a:buNone/>
              <a:defRPr sz="5600">
                <a:solidFill>
                  <a:schemeClr val="dk2"/>
                </a:solidFill>
              </a:defRPr>
            </a:lvl7pPr>
            <a:lvl8pPr lvl="7">
              <a:spcBef>
                <a:spcPts val="0"/>
              </a:spcBef>
              <a:spcAft>
                <a:spcPts val="0"/>
              </a:spcAft>
              <a:buClr>
                <a:schemeClr val="dk2"/>
              </a:buClr>
              <a:buSzPts val="5600"/>
              <a:buNone/>
              <a:defRPr sz="5600">
                <a:solidFill>
                  <a:schemeClr val="dk2"/>
                </a:solidFill>
              </a:defRPr>
            </a:lvl8pPr>
            <a:lvl9pPr lvl="8">
              <a:spcBef>
                <a:spcPts val="0"/>
              </a:spcBef>
              <a:spcAft>
                <a:spcPts val="0"/>
              </a:spcAft>
              <a:buClr>
                <a:schemeClr val="dk2"/>
              </a:buClr>
              <a:buSzPts val="5600"/>
              <a:buNone/>
              <a:defRPr sz="5600">
                <a:solidFill>
                  <a:schemeClr val="dk2"/>
                </a:solidFill>
              </a:defRPr>
            </a:lvl9pPr>
          </a:lstStyle>
          <a:p/>
        </p:txBody>
      </p:sp>
      <p:sp>
        <p:nvSpPr>
          <p:cNvPr id="19" name="Google Shape;19;p2"/>
          <p:cNvSpPr txBox="1"/>
          <p:nvPr>
            <p:ph idx="1" type="subTitle"/>
          </p:nvPr>
        </p:nvSpPr>
        <p:spPr>
          <a:xfrm>
            <a:off x="972837" y="4230533"/>
            <a:ext cx="10250700" cy="721500"/>
          </a:xfrm>
          <a:prstGeom prst="rect">
            <a:avLst/>
          </a:prstGeom>
        </p:spPr>
        <p:txBody>
          <a:bodyPr anchorCtr="0" anchor="t" bIns="121900" lIns="121900" spcFirstLastPara="1" rIns="121900" wrap="square" tIns="121900">
            <a:no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20" name="Google Shape;20;p2"/>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7" name="Shape 77"/>
        <p:cNvGrpSpPr/>
        <p:nvPr/>
      </p:nvGrpSpPr>
      <p:grpSpPr>
        <a:xfrm>
          <a:off x="0" y="0"/>
          <a:ext cx="0" cy="0"/>
          <a:chOff x="0" y="0"/>
          <a:chExt cx="0" cy="0"/>
        </a:xfrm>
      </p:grpSpPr>
      <p:grpSp>
        <p:nvGrpSpPr>
          <p:cNvPr id="78" name="Google Shape;78;p11"/>
          <p:cNvGrpSpPr/>
          <p:nvPr/>
        </p:nvGrpSpPr>
        <p:grpSpPr>
          <a:xfrm>
            <a:off x="1107036" y="5558926"/>
            <a:ext cx="994316" cy="61102"/>
            <a:chOff x="4580561" y="2589004"/>
            <a:chExt cx="1064464" cy="25200"/>
          </a:xfrm>
        </p:grpSpPr>
        <p:sp>
          <p:nvSpPr>
            <p:cNvPr id="79" name="Google Shape;79;p11"/>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p11"/>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1" name="Google Shape;81;p11"/>
          <p:cNvSpPr txBox="1"/>
          <p:nvPr>
            <p:ph hasCustomPrompt="1" type="title"/>
          </p:nvPr>
        </p:nvSpPr>
        <p:spPr>
          <a:xfrm>
            <a:off x="972600" y="978600"/>
            <a:ext cx="10251300" cy="16596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82" name="Google Shape;82;p11"/>
          <p:cNvSpPr txBox="1"/>
          <p:nvPr>
            <p:ph idx="1" type="body"/>
          </p:nvPr>
        </p:nvSpPr>
        <p:spPr>
          <a:xfrm>
            <a:off x="972600" y="3030517"/>
            <a:ext cx="10251300" cy="21072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Clr>
                <a:schemeClr val="lt1"/>
              </a:buClr>
              <a:buSzPts val="1700"/>
              <a:buChar char="●"/>
              <a:defRPr>
                <a:solidFill>
                  <a:schemeClr val="lt1"/>
                </a:solidFill>
              </a:defRPr>
            </a:lvl1pPr>
            <a:lvl2pPr indent="-323850" lvl="1" marL="914400">
              <a:spcBef>
                <a:spcPts val="2100"/>
              </a:spcBef>
              <a:spcAft>
                <a:spcPts val="0"/>
              </a:spcAft>
              <a:buClr>
                <a:schemeClr val="lt1"/>
              </a:buClr>
              <a:buSzPts val="1500"/>
              <a:buChar char="○"/>
              <a:defRPr>
                <a:solidFill>
                  <a:schemeClr val="lt1"/>
                </a:solidFill>
              </a:defRPr>
            </a:lvl2pPr>
            <a:lvl3pPr indent="-323850" lvl="2" marL="1371600">
              <a:spcBef>
                <a:spcPts val="2100"/>
              </a:spcBef>
              <a:spcAft>
                <a:spcPts val="0"/>
              </a:spcAft>
              <a:buClr>
                <a:schemeClr val="lt1"/>
              </a:buClr>
              <a:buSzPts val="1500"/>
              <a:buChar char="■"/>
              <a:defRPr>
                <a:solidFill>
                  <a:schemeClr val="lt1"/>
                </a:solidFill>
              </a:defRPr>
            </a:lvl3pPr>
            <a:lvl4pPr indent="-323850" lvl="3" marL="1828800">
              <a:spcBef>
                <a:spcPts val="2100"/>
              </a:spcBef>
              <a:spcAft>
                <a:spcPts val="0"/>
              </a:spcAft>
              <a:buClr>
                <a:schemeClr val="lt1"/>
              </a:buClr>
              <a:buSzPts val="1500"/>
              <a:buChar char="●"/>
              <a:defRPr>
                <a:solidFill>
                  <a:schemeClr val="lt1"/>
                </a:solidFill>
              </a:defRPr>
            </a:lvl4pPr>
            <a:lvl5pPr indent="-323850" lvl="4" marL="2286000">
              <a:spcBef>
                <a:spcPts val="2100"/>
              </a:spcBef>
              <a:spcAft>
                <a:spcPts val="0"/>
              </a:spcAft>
              <a:buClr>
                <a:schemeClr val="lt1"/>
              </a:buClr>
              <a:buSzPts val="1500"/>
              <a:buChar char="○"/>
              <a:defRPr>
                <a:solidFill>
                  <a:schemeClr val="lt1"/>
                </a:solidFill>
              </a:defRPr>
            </a:lvl5pPr>
            <a:lvl6pPr indent="-323850" lvl="5" marL="2743200">
              <a:spcBef>
                <a:spcPts val="2100"/>
              </a:spcBef>
              <a:spcAft>
                <a:spcPts val="0"/>
              </a:spcAft>
              <a:buClr>
                <a:schemeClr val="lt1"/>
              </a:buClr>
              <a:buSzPts val="1500"/>
              <a:buChar char="■"/>
              <a:defRPr>
                <a:solidFill>
                  <a:schemeClr val="lt1"/>
                </a:solidFill>
              </a:defRPr>
            </a:lvl6pPr>
            <a:lvl7pPr indent="-323850" lvl="6" marL="3200400">
              <a:spcBef>
                <a:spcPts val="2100"/>
              </a:spcBef>
              <a:spcAft>
                <a:spcPts val="0"/>
              </a:spcAft>
              <a:buClr>
                <a:schemeClr val="lt1"/>
              </a:buClr>
              <a:buSzPts val="1500"/>
              <a:buChar char="●"/>
              <a:defRPr>
                <a:solidFill>
                  <a:schemeClr val="lt1"/>
                </a:solidFill>
              </a:defRPr>
            </a:lvl7pPr>
            <a:lvl8pPr indent="-323850" lvl="7" marL="3657600">
              <a:spcBef>
                <a:spcPts val="2100"/>
              </a:spcBef>
              <a:spcAft>
                <a:spcPts val="0"/>
              </a:spcAft>
              <a:buClr>
                <a:schemeClr val="lt1"/>
              </a:buClr>
              <a:buSzPts val="1500"/>
              <a:buChar char="○"/>
              <a:defRPr>
                <a:solidFill>
                  <a:schemeClr val="lt1"/>
                </a:solidFill>
              </a:defRPr>
            </a:lvl8pPr>
            <a:lvl9pPr indent="-323850" lvl="8" marL="4114800">
              <a:spcBef>
                <a:spcPts val="2100"/>
              </a:spcBef>
              <a:spcAft>
                <a:spcPts val="2100"/>
              </a:spcAft>
              <a:buClr>
                <a:schemeClr val="lt1"/>
              </a:buClr>
              <a:buSzPts val="1500"/>
              <a:buChar char="■"/>
              <a:defRPr>
                <a:solidFill>
                  <a:schemeClr val="lt1"/>
                </a:solidFill>
              </a:defRPr>
            </a:lvl9pPr>
          </a:lstStyle>
          <a:p/>
        </p:txBody>
      </p:sp>
      <p:sp>
        <p:nvSpPr>
          <p:cNvPr id="83" name="Google Shape;83;p11"/>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4" name="Shape 84"/>
        <p:cNvGrpSpPr/>
        <p:nvPr/>
      </p:nvGrpSpPr>
      <p:grpSpPr>
        <a:xfrm>
          <a:off x="0" y="0"/>
          <a:ext cx="0" cy="0"/>
          <a:chOff x="0" y="0"/>
          <a:chExt cx="0" cy="0"/>
        </a:xfrm>
      </p:grpSpPr>
      <p:sp>
        <p:nvSpPr>
          <p:cNvPr id="85" name="Google Shape;85;p12"/>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6" name="Shape 86"/>
        <p:cNvGrpSpPr/>
        <p:nvPr/>
      </p:nvGrpSpPr>
      <p:grpSpPr>
        <a:xfrm>
          <a:off x="0" y="0"/>
          <a:ext cx="0" cy="0"/>
          <a:chOff x="0" y="0"/>
          <a:chExt cx="0" cy="0"/>
        </a:xfrm>
      </p:grpSpPr>
      <p:sp>
        <p:nvSpPr>
          <p:cNvPr id="87" name="Google Shape;87;p13"/>
          <p:cNvSpPr txBox="1"/>
          <p:nvPr>
            <p:ph type="title"/>
          </p:nvPr>
        </p:nvSpPr>
        <p:spPr>
          <a:xfrm>
            <a:off x="1069848" y="484632"/>
            <a:ext cx="10058400" cy="1609200"/>
          </a:xfrm>
          <a:prstGeom prst="rect">
            <a:avLst/>
          </a:prstGeom>
          <a:noFill/>
          <a:ln>
            <a:noFill/>
          </a:ln>
        </p:spPr>
        <p:txBody>
          <a:bodyPr anchorCtr="0" anchor="ctr" bIns="121900" lIns="121900" spcFirstLastPara="1" rIns="121900" wrap="square" tIns="121900">
            <a:noAutofit/>
          </a:bodyPr>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88" name="Google Shape;88;p13"/>
          <p:cNvSpPr txBox="1"/>
          <p:nvPr>
            <p:ph idx="1" type="body"/>
          </p:nvPr>
        </p:nvSpPr>
        <p:spPr>
          <a:xfrm>
            <a:off x="1069848" y="2121408"/>
            <a:ext cx="10058400" cy="4050900"/>
          </a:xfrm>
          <a:prstGeom prst="rect">
            <a:avLst/>
          </a:prstGeom>
          <a:noFill/>
          <a:ln>
            <a:noFill/>
          </a:ln>
        </p:spPr>
        <p:txBody>
          <a:bodyPr anchorCtr="0" anchor="t" bIns="121900" lIns="121900" spcFirstLastPara="1" rIns="121900" wrap="square" tIns="121900">
            <a:no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21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89" name="Google Shape;89;p13"/>
          <p:cNvSpPr txBox="1"/>
          <p:nvPr>
            <p:ph idx="10" type="dt"/>
          </p:nvPr>
        </p:nvSpPr>
        <p:spPr>
          <a:xfrm>
            <a:off x="7964424" y="6272786"/>
            <a:ext cx="32736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90" name="Google Shape;90;p13"/>
          <p:cNvSpPr txBox="1"/>
          <p:nvPr>
            <p:ph idx="11" type="ftr"/>
          </p:nvPr>
        </p:nvSpPr>
        <p:spPr>
          <a:xfrm>
            <a:off x="1088136" y="6272786"/>
            <a:ext cx="6327600" cy="3651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91" name="Google Shape;91;p13"/>
          <p:cNvSpPr txBox="1"/>
          <p:nvPr>
            <p:ph idx="12" type="sldNum"/>
          </p:nvPr>
        </p:nvSpPr>
        <p:spPr>
          <a:xfrm>
            <a:off x="11311128" y="6272786"/>
            <a:ext cx="6402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kkitt"/>
                <a:ea typeface="Rokkitt"/>
                <a:cs typeface="Rokkitt"/>
                <a:sym typeface="Rokkitt"/>
              </a:defRPr>
            </a:lvl1pPr>
            <a:lvl2pPr indent="0" lvl="1" marL="0" marR="0" rtl="0" algn="ctr">
              <a:spcBef>
                <a:spcPts val="0"/>
              </a:spcBef>
              <a:buNone/>
              <a:defRPr b="1" i="0" sz="1400" u="none" cap="none" strike="noStrike">
                <a:solidFill>
                  <a:srgbClr val="FFFFFF"/>
                </a:solidFill>
                <a:latin typeface="Rokkitt"/>
                <a:ea typeface="Rokkitt"/>
                <a:cs typeface="Rokkitt"/>
                <a:sym typeface="Rokkitt"/>
              </a:defRPr>
            </a:lvl2pPr>
            <a:lvl3pPr indent="0" lvl="2" marL="0" marR="0" rtl="0" algn="ctr">
              <a:spcBef>
                <a:spcPts val="0"/>
              </a:spcBef>
              <a:buNone/>
              <a:defRPr b="1" i="0" sz="1400" u="none" cap="none" strike="noStrike">
                <a:solidFill>
                  <a:srgbClr val="FFFFFF"/>
                </a:solidFill>
                <a:latin typeface="Rokkitt"/>
                <a:ea typeface="Rokkitt"/>
                <a:cs typeface="Rokkitt"/>
                <a:sym typeface="Rokkitt"/>
              </a:defRPr>
            </a:lvl3pPr>
            <a:lvl4pPr indent="0" lvl="3" marL="0" marR="0" rtl="0" algn="ctr">
              <a:spcBef>
                <a:spcPts val="0"/>
              </a:spcBef>
              <a:buNone/>
              <a:defRPr b="1" i="0" sz="1400" u="none" cap="none" strike="noStrike">
                <a:solidFill>
                  <a:srgbClr val="FFFFFF"/>
                </a:solidFill>
                <a:latin typeface="Rokkitt"/>
                <a:ea typeface="Rokkitt"/>
                <a:cs typeface="Rokkitt"/>
                <a:sym typeface="Rokkitt"/>
              </a:defRPr>
            </a:lvl4pPr>
            <a:lvl5pPr indent="0" lvl="4" marL="0" marR="0" rtl="0" algn="ctr">
              <a:spcBef>
                <a:spcPts val="0"/>
              </a:spcBef>
              <a:buNone/>
              <a:defRPr b="1" i="0" sz="1400" u="none" cap="none" strike="noStrike">
                <a:solidFill>
                  <a:srgbClr val="FFFFFF"/>
                </a:solidFill>
                <a:latin typeface="Rokkitt"/>
                <a:ea typeface="Rokkitt"/>
                <a:cs typeface="Rokkitt"/>
                <a:sym typeface="Rokkitt"/>
              </a:defRPr>
            </a:lvl5pPr>
            <a:lvl6pPr indent="0" lvl="5" marL="0" marR="0" rtl="0" algn="ctr">
              <a:spcBef>
                <a:spcPts val="0"/>
              </a:spcBef>
              <a:buNone/>
              <a:defRPr b="1" i="0" sz="1400" u="none" cap="none" strike="noStrike">
                <a:solidFill>
                  <a:srgbClr val="FFFFFF"/>
                </a:solidFill>
                <a:latin typeface="Rokkitt"/>
                <a:ea typeface="Rokkitt"/>
                <a:cs typeface="Rokkitt"/>
                <a:sym typeface="Rokkitt"/>
              </a:defRPr>
            </a:lvl6pPr>
            <a:lvl7pPr indent="0" lvl="6" marL="0" marR="0" rtl="0" algn="ctr">
              <a:spcBef>
                <a:spcPts val="0"/>
              </a:spcBef>
              <a:buNone/>
              <a:defRPr b="1" i="0" sz="1400" u="none" cap="none" strike="noStrike">
                <a:solidFill>
                  <a:srgbClr val="FFFFFF"/>
                </a:solidFill>
                <a:latin typeface="Rokkitt"/>
                <a:ea typeface="Rokkitt"/>
                <a:cs typeface="Rokkitt"/>
                <a:sym typeface="Rokkitt"/>
              </a:defRPr>
            </a:lvl7pPr>
            <a:lvl8pPr indent="0" lvl="7" marL="0" marR="0" rtl="0" algn="ctr">
              <a:spcBef>
                <a:spcPts val="0"/>
              </a:spcBef>
              <a:buNone/>
              <a:defRPr b="1" i="0" sz="1400" u="none" cap="none" strike="noStrike">
                <a:solidFill>
                  <a:srgbClr val="FFFFFF"/>
                </a:solidFill>
                <a:latin typeface="Rokkitt"/>
                <a:ea typeface="Rokkitt"/>
                <a:cs typeface="Rokkitt"/>
                <a:sym typeface="Rokkitt"/>
              </a:defRPr>
            </a:lvl8pPr>
            <a:lvl9pPr indent="0" lvl="8" marL="0" marR="0" rtl="0" algn="ctr">
              <a:spcBef>
                <a:spcPts val="0"/>
              </a:spcBef>
              <a:buNone/>
              <a:defRPr b="1" i="0" sz="1400" u="none" cap="none" strike="noStrike">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2" name="Shape 92"/>
        <p:cNvGrpSpPr/>
        <p:nvPr/>
      </p:nvGrpSpPr>
      <p:grpSpPr>
        <a:xfrm>
          <a:off x="0" y="0"/>
          <a:ext cx="0" cy="0"/>
          <a:chOff x="0" y="0"/>
          <a:chExt cx="0" cy="0"/>
        </a:xfrm>
      </p:grpSpPr>
      <p:sp>
        <p:nvSpPr>
          <p:cNvPr id="93" name="Google Shape;93;p14"/>
          <p:cNvSpPr/>
          <p:nvPr/>
        </p:nvSpPr>
        <p:spPr>
          <a:xfrm>
            <a:off x="8303741" y="2"/>
            <a:ext cx="3888300" cy="6858000"/>
          </a:xfrm>
          <a:prstGeom prst="rect">
            <a:avLst/>
          </a:prstGeom>
          <a:blipFill rotWithShape="1">
            <a:blip r:embed="rId2">
              <a:alphaModFix amt="60000"/>
            </a:blip>
            <a:tile algn="ctr" flip="xy" tx="0" sx="92002" ty="-704850" sy="89002"/>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94" name="Google Shape;94;p14"/>
          <p:cNvSpPr txBox="1"/>
          <p:nvPr>
            <p:ph type="title"/>
          </p:nvPr>
        </p:nvSpPr>
        <p:spPr>
          <a:xfrm>
            <a:off x="8549640" y="685800"/>
            <a:ext cx="3200400" cy="1737300"/>
          </a:xfrm>
          <a:prstGeom prst="rect">
            <a:avLst/>
          </a:prstGeom>
          <a:noFill/>
          <a:ln>
            <a:noFill/>
          </a:ln>
        </p:spPr>
        <p:txBody>
          <a:bodyPr anchorCtr="0" anchor="b" bIns="121900" lIns="121900" spcFirstLastPara="1" rIns="121900" wrap="square" tIns="121900">
            <a:noAutofit/>
          </a:bodyPr>
          <a:lstStyle>
            <a:lvl1pPr lvl="0" marR="0" rtl="0" algn="l">
              <a:lnSpc>
                <a:spcPct val="90000"/>
              </a:lnSpc>
              <a:spcBef>
                <a:spcPts val="0"/>
              </a:spcBef>
              <a:spcAft>
                <a:spcPts val="0"/>
              </a:spcAft>
              <a:buSzPts val="3200"/>
              <a:buFont typeface="Rokkitt"/>
              <a:buNone/>
              <a:defRPr b="1" i="0" sz="3200" u="none" cap="none" strike="noStrike">
                <a:latin typeface="Rokkitt"/>
                <a:ea typeface="Rokkitt"/>
                <a:cs typeface="Rokkitt"/>
                <a:sym typeface="Rokkitt"/>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95" name="Google Shape;95;p14"/>
          <p:cNvSpPr txBox="1"/>
          <p:nvPr>
            <p:ph idx="1" type="body"/>
          </p:nvPr>
        </p:nvSpPr>
        <p:spPr>
          <a:xfrm>
            <a:off x="838200" y="685800"/>
            <a:ext cx="6711600" cy="5020200"/>
          </a:xfrm>
          <a:prstGeom prst="rect">
            <a:avLst/>
          </a:prstGeom>
          <a:noFill/>
          <a:ln>
            <a:noFill/>
          </a:ln>
        </p:spPr>
        <p:txBody>
          <a:bodyPr anchorCtr="0" anchor="t" bIns="121900" lIns="121900" spcFirstLastPara="1" rIns="121900" wrap="square" tIns="121900">
            <a:no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21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36550" lvl="5" marL="2743200" marR="0" rtl="0" algn="l">
              <a:lnSpc>
                <a:spcPct val="90000"/>
              </a:lnSpc>
              <a:spcBef>
                <a:spcPts val="4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6pPr>
            <a:lvl7pPr indent="-336550" lvl="6" marL="3200400" marR="0" rtl="0" algn="l">
              <a:lnSpc>
                <a:spcPct val="90000"/>
              </a:lnSpc>
              <a:spcBef>
                <a:spcPts val="4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7pPr>
            <a:lvl8pPr indent="-336550" lvl="7" marL="3657600" marR="0" rtl="0" algn="l">
              <a:lnSpc>
                <a:spcPct val="90000"/>
              </a:lnSpc>
              <a:spcBef>
                <a:spcPts val="4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8pPr>
            <a:lvl9pPr indent="-336550" lvl="8" marL="4114800" marR="0" rtl="0" algn="l">
              <a:lnSpc>
                <a:spcPct val="90000"/>
              </a:lnSpc>
              <a:spcBef>
                <a:spcPts val="400"/>
              </a:spcBef>
              <a:spcAft>
                <a:spcPts val="20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9pPr>
          </a:lstStyle>
          <a:p/>
        </p:txBody>
      </p:sp>
      <p:sp>
        <p:nvSpPr>
          <p:cNvPr id="96" name="Google Shape;96;p14"/>
          <p:cNvSpPr txBox="1"/>
          <p:nvPr>
            <p:ph idx="2" type="body"/>
          </p:nvPr>
        </p:nvSpPr>
        <p:spPr>
          <a:xfrm>
            <a:off x="8549640" y="2423160"/>
            <a:ext cx="3200400" cy="3291900"/>
          </a:xfrm>
          <a:prstGeom prst="rect">
            <a:avLst/>
          </a:prstGeom>
          <a:noFill/>
          <a:ln>
            <a:noFill/>
          </a:ln>
        </p:spPr>
        <p:txBody>
          <a:bodyPr anchorCtr="0" anchor="t" bIns="121900" lIns="121900" spcFirstLastPara="1" rIns="121900" wrap="square" tIns="121900">
            <a:noAutofit/>
          </a:bodyPr>
          <a:lstStyle>
            <a:lvl1pPr indent="-228600" lvl="0" marL="457200" marR="0" rtl="0" algn="l">
              <a:lnSpc>
                <a:spcPct val="100000"/>
              </a:lnSpc>
              <a:spcBef>
                <a:spcPts val="1000"/>
              </a:spcBef>
              <a:spcAft>
                <a:spcPts val="0"/>
              </a:spcAft>
              <a:buClr>
                <a:srgbClr val="9E3611"/>
              </a:buClr>
              <a:buSzPts val="1190"/>
              <a:buFont typeface="Noto Sans Symbols"/>
              <a:buNone/>
              <a:defRPr b="0" i="0" sz="1400" u="none" cap="none" strike="noStrike">
                <a:solidFill>
                  <a:srgbClr val="9E3611"/>
                </a:solidFill>
                <a:latin typeface="Rockwell"/>
                <a:ea typeface="Rockwell"/>
                <a:cs typeface="Rockwell"/>
                <a:sym typeface="Rockwell"/>
              </a:defRPr>
            </a:lvl1pPr>
            <a:lvl2pPr indent="-228600" lvl="1" marL="914400" marR="0" rtl="0" algn="l">
              <a:lnSpc>
                <a:spcPct val="90000"/>
              </a:lnSpc>
              <a:spcBef>
                <a:spcPts val="2100"/>
              </a:spcBef>
              <a:spcAft>
                <a:spcPts val="0"/>
              </a:spcAft>
              <a:buClr>
                <a:srgbClr val="9E3611"/>
              </a:buClr>
              <a:buSzPts val="1020"/>
              <a:buFont typeface="Noto Sans Symbols"/>
              <a:buNone/>
              <a:defRPr b="0" i="0" sz="1200" u="none" cap="none" strike="noStrike">
                <a:solidFill>
                  <a:schemeClr val="dk1"/>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850"/>
              <a:buFont typeface="Noto Sans Symbols"/>
              <a:buNone/>
              <a:defRPr b="0" i="0" sz="1000" u="none" cap="none" strike="noStrike">
                <a:solidFill>
                  <a:schemeClr val="dk1"/>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765"/>
              <a:buFont typeface="Noto Sans Symbols"/>
              <a:buNone/>
              <a:defRPr b="0" i="0" sz="900" u="none" cap="none" strike="noStrike">
                <a:solidFill>
                  <a:schemeClr val="dk1"/>
                </a:solidFill>
                <a:latin typeface="Rockwell"/>
                <a:ea typeface="Rockwell"/>
                <a:cs typeface="Rockwell"/>
                <a:sym typeface="Rockwell"/>
              </a:defRPr>
            </a:lvl9pPr>
          </a:lstStyle>
          <a:p/>
        </p:txBody>
      </p:sp>
      <p:sp>
        <p:nvSpPr>
          <p:cNvPr id="97" name="Google Shape;97;p14"/>
          <p:cNvSpPr txBox="1"/>
          <p:nvPr>
            <p:ph idx="10" type="dt"/>
          </p:nvPr>
        </p:nvSpPr>
        <p:spPr>
          <a:xfrm>
            <a:off x="7964424" y="6272786"/>
            <a:ext cx="32736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98" name="Google Shape;98;p14"/>
          <p:cNvSpPr txBox="1"/>
          <p:nvPr>
            <p:ph idx="11" type="ftr"/>
          </p:nvPr>
        </p:nvSpPr>
        <p:spPr>
          <a:xfrm>
            <a:off x="1088136" y="6272786"/>
            <a:ext cx="6327600" cy="3651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99" name="Google Shape;99;p14"/>
          <p:cNvGrpSpPr/>
          <p:nvPr/>
        </p:nvGrpSpPr>
        <p:grpSpPr>
          <a:xfrm>
            <a:off x="11401346" y="6229474"/>
            <a:ext cx="457232" cy="457232"/>
            <a:chOff x="11361456" y="6195813"/>
            <a:chExt cx="548700" cy="548700"/>
          </a:xfrm>
        </p:grpSpPr>
        <p:sp>
          <p:nvSpPr>
            <p:cNvPr id="100" name="Google Shape;100;p14"/>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Regular"/>
                <a:ea typeface="Rokkitt Regular"/>
                <a:cs typeface="Rokkitt Regular"/>
                <a:sym typeface="Rokkitt Regular"/>
              </a:endParaRPr>
            </a:p>
          </p:txBody>
        </p:sp>
        <p:sp>
          <p:nvSpPr>
            <p:cNvPr id="101" name="Google Shape;101;p14"/>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02" name="Google Shape;102;p14"/>
          <p:cNvSpPr txBox="1"/>
          <p:nvPr>
            <p:ph idx="12" type="sldNum"/>
          </p:nvPr>
        </p:nvSpPr>
        <p:spPr>
          <a:xfrm>
            <a:off x="11311128" y="6272786"/>
            <a:ext cx="6402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kkitt"/>
                <a:ea typeface="Rokkitt"/>
                <a:cs typeface="Rokkitt"/>
                <a:sym typeface="Rokkitt"/>
              </a:defRPr>
            </a:lvl1pPr>
            <a:lvl2pPr indent="0" lvl="1" marL="0" marR="0" rtl="0" algn="ctr">
              <a:spcBef>
                <a:spcPts val="0"/>
              </a:spcBef>
              <a:buNone/>
              <a:defRPr b="1" i="0" sz="1400" u="none" cap="none" strike="noStrike">
                <a:solidFill>
                  <a:srgbClr val="FFFFFF"/>
                </a:solidFill>
                <a:latin typeface="Rokkitt"/>
                <a:ea typeface="Rokkitt"/>
                <a:cs typeface="Rokkitt"/>
                <a:sym typeface="Rokkitt"/>
              </a:defRPr>
            </a:lvl2pPr>
            <a:lvl3pPr indent="0" lvl="2" marL="0" marR="0" rtl="0" algn="ctr">
              <a:spcBef>
                <a:spcPts val="0"/>
              </a:spcBef>
              <a:buNone/>
              <a:defRPr b="1" i="0" sz="1400" u="none" cap="none" strike="noStrike">
                <a:solidFill>
                  <a:srgbClr val="FFFFFF"/>
                </a:solidFill>
                <a:latin typeface="Rokkitt"/>
                <a:ea typeface="Rokkitt"/>
                <a:cs typeface="Rokkitt"/>
                <a:sym typeface="Rokkitt"/>
              </a:defRPr>
            </a:lvl3pPr>
            <a:lvl4pPr indent="0" lvl="3" marL="0" marR="0" rtl="0" algn="ctr">
              <a:spcBef>
                <a:spcPts val="0"/>
              </a:spcBef>
              <a:buNone/>
              <a:defRPr b="1" i="0" sz="1400" u="none" cap="none" strike="noStrike">
                <a:solidFill>
                  <a:srgbClr val="FFFFFF"/>
                </a:solidFill>
                <a:latin typeface="Rokkitt"/>
                <a:ea typeface="Rokkitt"/>
                <a:cs typeface="Rokkitt"/>
                <a:sym typeface="Rokkitt"/>
              </a:defRPr>
            </a:lvl4pPr>
            <a:lvl5pPr indent="0" lvl="4" marL="0" marR="0" rtl="0" algn="ctr">
              <a:spcBef>
                <a:spcPts val="0"/>
              </a:spcBef>
              <a:buNone/>
              <a:defRPr b="1" i="0" sz="1400" u="none" cap="none" strike="noStrike">
                <a:solidFill>
                  <a:srgbClr val="FFFFFF"/>
                </a:solidFill>
                <a:latin typeface="Rokkitt"/>
                <a:ea typeface="Rokkitt"/>
                <a:cs typeface="Rokkitt"/>
                <a:sym typeface="Rokkitt"/>
              </a:defRPr>
            </a:lvl5pPr>
            <a:lvl6pPr indent="0" lvl="5" marL="0" marR="0" rtl="0" algn="ctr">
              <a:spcBef>
                <a:spcPts val="0"/>
              </a:spcBef>
              <a:buNone/>
              <a:defRPr b="1" i="0" sz="1400" u="none" cap="none" strike="noStrike">
                <a:solidFill>
                  <a:srgbClr val="FFFFFF"/>
                </a:solidFill>
                <a:latin typeface="Rokkitt"/>
                <a:ea typeface="Rokkitt"/>
                <a:cs typeface="Rokkitt"/>
                <a:sym typeface="Rokkitt"/>
              </a:defRPr>
            </a:lvl6pPr>
            <a:lvl7pPr indent="0" lvl="6" marL="0" marR="0" rtl="0" algn="ctr">
              <a:spcBef>
                <a:spcPts val="0"/>
              </a:spcBef>
              <a:buNone/>
              <a:defRPr b="1" i="0" sz="1400" u="none" cap="none" strike="noStrike">
                <a:solidFill>
                  <a:srgbClr val="FFFFFF"/>
                </a:solidFill>
                <a:latin typeface="Rokkitt"/>
                <a:ea typeface="Rokkitt"/>
                <a:cs typeface="Rokkitt"/>
                <a:sym typeface="Rokkitt"/>
              </a:defRPr>
            </a:lvl7pPr>
            <a:lvl8pPr indent="0" lvl="7" marL="0" marR="0" rtl="0" algn="ctr">
              <a:spcBef>
                <a:spcPts val="0"/>
              </a:spcBef>
              <a:buNone/>
              <a:defRPr b="1" i="0" sz="1400" u="none" cap="none" strike="noStrike">
                <a:solidFill>
                  <a:srgbClr val="FFFFFF"/>
                </a:solidFill>
                <a:latin typeface="Rokkitt"/>
                <a:ea typeface="Rokkitt"/>
                <a:cs typeface="Rokkitt"/>
                <a:sym typeface="Rokkitt"/>
              </a:defRPr>
            </a:lvl8pPr>
            <a:lvl9pPr indent="0" lvl="8" marL="0" marR="0" rtl="0" algn="ctr">
              <a:spcBef>
                <a:spcPts val="0"/>
              </a:spcBef>
              <a:buNone/>
              <a:defRPr b="1" i="0" sz="1400" u="none" cap="none" strike="noStrike">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103" name="Shape 103"/>
        <p:cNvGrpSpPr/>
        <p:nvPr/>
      </p:nvGrpSpPr>
      <p:grpSpPr>
        <a:xfrm>
          <a:off x="0" y="0"/>
          <a:ext cx="0" cy="0"/>
          <a:chOff x="0" y="0"/>
          <a:chExt cx="0" cy="0"/>
        </a:xfrm>
      </p:grpSpPr>
      <p:sp>
        <p:nvSpPr>
          <p:cNvPr id="104" name="Google Shape;104;p15"/>
          <p:cNvSpPr txBox="1"/>
          <p:nvPr>
            <p:ph idx="10" type="dt"/>
          </p:nvPr>
        </p:nvSpPr>
        <p:spPr>
          <a:xfrm>
            <a:off x="7964424" y="6272786"/>
            <a:ext cx="32736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05" name="Google Shape;105;p15"/>
          <p:cNvSpPr txBox="1"/>
          <p:nvPr>
            <p:ph idx="11" type="ftr"/>
          </p:nvPr>
        </p:nvSpPr>
        <p:spPr>
          <a:xfrm>
            <a:off x="1088136" y="6272786"/>
            <a:ext cx="6327600" cy="3651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06" name="Google Shape;106;p15"/>
          <p:cNvSpPr txBox="1"/>
          <p:nvPr>
            <p:ph idx="12" type="sldNum"/>
          </p:nvPr>
        </p:nvSpPr>
        <p:spPr>
          <a:xfrm>
            <a:off x="11311128" y="6272786"/>
            <a:ext cx="6402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kkitt"/>
                <a:ea typeface="Rokkitt"/>
                <a:cs typeface="Rokkitt"/>
                <a:sym typeface="Rokkitt"/>
              </a:defRPr>
            </a:lvl1pPr>
            <a:lvl2pPr indent="0" lvl="1" marL="0" marR="0" rtl="0" algn="ctr">
              <a:spcBef>
                <a:spcPts val="0"/>
              </a:spcBef>
              <a:buNone/>
              <a:defRPr b="1" i="0" sz="1400" u="none" cap="none" strike="noStrike">
                <a:solidFill>
                  <a:srgbClr val="FFFFFF"/>
                </a:solidFill>
                <a:latin typeface="Rokkitt"/>
                <a:ea typeface="Rokkitt"/>
                <a:cs typeface="Rokkitt"/>
                <a:sym typeface="Rokkitt"/>
              </a:defRPr>
            </a:lvl2pPr>
            <a:lvl3pPr indent="0" lvl="2" marL="0" marR="0" rtl="0" algn="ctr">
              <a:spcBef>
                <a:spcPts val="0"/>
              </a:spcBef>
              <a:buNone/>
              <a:defRPr b="1" i="0" sz="1400" u="none" cap="none" strike="noStrike">
                <a:solidFill>
                  <a:srgbClr val="FFFFFF"/>
                </a:solidFill>
                <a:latin typeface="Rokkitt"/>
                <a:ea typeface="Rokkitt"/>
                <a:cs typeface="Rokkitt"/>
                <a:sym typeface="Rokkitt"/>
              </a:defRPr>
            </a:lvl3pPr>
            <a:lvl4pPr indent="0" lvl="3" marL="0" marR="0" rtl="0" algn="ctr">
              <a:spcBef>
                <a:spcPts val="0"/>
              </a:spcBef>
              <a:buNone/>
              <a:defRPr b="1" i="0" sz="1400" u="none" cap="none" strike="noStrike">
                <a:solidFill>
                  <a:srgbClr val="FFFFFF"/>
                </a:solidFill>
                <a:latin typeface="Rokkitt"/>
                <a:ea typeface="Rokkitt"/>
                <a:cs typeface="Rokkitt"/>
                <a:sym typeface="Rokkitt"/>
              </a:defRPr>
            </a:lvl4pPr>
            <a:lvl5pPr indent="0" lvl="4" marL="0" marR="0" rtl="0" algn="ctr">
              <a:spcBef>
                <a:spcPts val="0"/>
              </a:spcBef>
              <a:buNone/>
              <a:defRPr b="1" i="0" sz="1400" u="none" cap="none" strike="noStrike">
                <a:solidFill>
                  <a:srgbClr val="FFFFFF"/>
                </a:solidFill>
                <a:latin typeface="Rokkitt"/>
                <a:ea typeface="Rokkitt"/>
                <a:cs typeface="Rokkitt"/>
                <a:sym typeface="Rokkitt"/>
              </a:defRPr>
            </a:lvl5pPr>
            <a:lvl6pPr indent="0" lvl="5" marL="0" marR="0" rtl="0" algn="ctr">
              <a:spcBef>
                <a:spcPts val="0"/>
              </a:spcBef>
              <a:buNone/>
              <a:defRPr b="1" i="0" sz="1400" u="none" cap="none" strike="noStrike">
                <a:solidFill>
                  <a:srgbClr val="FFFFFF"/>
                </a:solidFill>
                <a:latin typeface="Rokkitt"/>
                <a:ea typeface="Rokkitt"/>
                <a:cs typeface="Rokkitt"/>
                <a:sym typeface="Rokkitt"/>
              </a:defRPr>
            </a:lvl6pPr>
            <a:lvl7pPr indent="0" lvl="6" marL="0" marR="0" rtl="0" algn="ctr">
              <a:spcBef>
                <a:spcPts val="0"/>
              </a:spcBef>
              <a:buNone/>
              <a:defRPr b="1" i="0" sz="1400" u="none" cap="none" strike="noStrike">
                <a:solidFill>
                  <a:srgbClr val="FFFFFF"/>
                </a:solidFill>
                <a:latin typeface="Rokkitt"/>
                <a:ea typeface="Rokkitt"/>
                <a:cs typeface="Rokkitt"/>
                <a:sym typeface="Rokkitt"/>
              </a:defRPr>
            </a:lvl7pPr>
            <a:lvl8pPr indent="0" lvl="7" marL="0" marR="0" rtl="0" algn="ctr">
              <a:spcBef>
                <a:spcPts val="0"/>
              </a:spcBef>
              <a:buNone/>
              <a:defRPr b="1" i="0" sz="1400" u="none" cap="none" strike="noStrike">
                <a:solidFill>
                  <a:srgbClr val="FFFFFF"/>
                </a:solidFill>
                <a:latin typeface="Rokkitt"/>
                <a:ea typeface="Rokkitt"/>
                <a:cs typeface="Rokkitt"/>
                <a:sym typeface="Rokkitt"/>
              </a:defRPr>
            </a:lvl8pPr>
            <a:lvl9pPr indent="0" lvl="8" marL="0" marR="0" rtl="0" algn="ctr">
              <a:spcBef>
                <a:spcPts val="0"/>
              </a:spcBef>
              <a:buNone/>
              <a:defRPr b="1" i="0" sz="1400" u="none" cap="none" strike="noStrike">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fr-FR"/>
              <a:t>‹#›</a:t>
            </a:fld>
            <a:endParaRPr/>
          </a:p>
        </p:txBody>
      </p:sp>
      <p:sp>
        <p:nvSpPr>
          <p:cNvPr id="107" name="Google Shape;107;p15"/>
          <p:cNvSpPr txBox="1"/>
          <p:nvPr>
            <p:ph type="title"/>
          </p:nvPr>
        </p:nvSpPr>
        <p:spPr>
          <a:xfrm>
            <a:off x="1069848" y="484632"/>
            <a:ext cx="10058400" cy="1609200"/>
          </a:xfrm>
          <a:prstGeom prst="rect">
            <a:avLst/>
          </a:prstGeom>
          <a:noFill/>
          <a:ln>
            <a:noFill/>
          </a:ln>
        </p:spPr>
        <p:txBody>
          <a:bodyPr anchorCtr="0" anchor="ctr" bIns="121900" lIns="121900" spcFirstLastPara="1" rIns="121900" wrap="square" tIns="121900">
            <a:noAutofit/>
          </a:bodyPr>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108" name="Shape 108"/>
        <p:cNvGrpSpPr/>
        <p:nvPr/>
      </p:nvGrpSpPr>
      <p:grpSpPr>
        <a:xfrm>
          <a:off x="0" y="0"/>
          <a:ext cx="0" cy="0"/>
          <a:chOff x="0" y="0"/>
          <a:chExt cx="0" cy="0"/>
        </a:xfrm>
      </p:grpSpPr>
      <p:sp>
        <p:nvSpPr>
          <p:cNvPr id="109" name="Google Shape;109;p16"/>
          <p:cNvSpPr txBox="1"/>
          <p:nvPr>
            <p:ph idx="1" type="body"/>
          </p:nvPr>
        </p:nvSpPr>
        <p:spPr>
          <a:xfrm>
            <a:off x="1066800" y="2048256"/>
            <a:ext cx="4755000" cy="640200"/>
          </a:xfrm>
          <a:prstGeom prst="rect">
            <a:avLst/>
          </a:prstGeom>
          <a:noFill/>
          <a:ln>
            <a:noFill/>
          </a:ln>
        </p:spPr>
        <p:txBody>
          <a:bodyPr anchorCtr="0" anchor="ctr" bIns="121900" lIns="121900" spcFirstLastPara="1" rIns="121900" wrap="square" tIns="121900">
            <a:noAutofit/>
          </a:bodyPr>
          <a:lstStyle>
            <a:lvl1pPr indent="-228600" lvl="0" marL="457200" marR="0" rtl="0" algn="l">
              <a:lnSpc>
                <a:spcPct val="90000"/>
              </a:lnSpc>
              <a:spcBef>
                <a:spcPts val="1200"/>
              </a:spcBef>
              <a:spcAft>
                <a:spcPts val="0"/>
              </a:spcAft>
              <a:buClr>
                <a:srgbClr val="9E3611"/>
              </a:buClr>
              <a:buSzPts val="1700"/>
              <a:buFont typeface="Noto Sans Symbols"/>
              <a:buNone/>
              <a:defRPr b="1" i="0" sz="2000" u="none" cap="none" strike="noStrike">
                <a:solidFill>
                  <a:srgbClr val="9E3611"/>
                </a:solidFill>
                <a:latin typeface="Rockwell"/>
                <a:ea typeface="Rockwell"/>
                <a:cs typeface="Rockwell"/>
                <a:sym typeface="Rockwell"/>
              </a:defRPr>
            </a:lvl1pPr>
            <a:lvl2pPr indent="-228600" lvl="1" marL="914400" marR="0" rtl="0" algn="l">
              <a:lnSpc>
                <a:spcPct val="90000"/>
              </a:lnSpc>
              <a:spcBef>
                <a:spcPts val="2100"/>
              </a:spcBef>
              <a:spcAft>
                <a:spcPts val="0"/>
              </a:spcAft>
              <a:buClr>
                <a:srgbClr val="9E3611"/>
              </a:buClr>
              <a:buSzPts val="1700"/>
              <a:buFont typeface="Noto Sans Symbols"/>
              <a:buNone/>
              <a:defRPr b="1" i="0" sz="2000" u="none" cap="none" strike="noStrike">
                <a:solidFill>
                  <a:schemeClr val="dk1"/>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1530"/>
              <a:buFont typeface="Noto Sans Symbols"/>
              <a:buNone/>
              <a:defRPr b="1" i="0" sz="1800" u="none" cap="none" strike="noStrike">
                <a:solidFill>
                  <a:schemeClr val="dk1"/>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9pPr>
          </a:lstStyle>
          <a:p/>
        </p:txBody>
      </p:sp>
      <p:sp>
        <p:nvSpPr>
          <p:cNvPr id="110" name="Google Shape;110;p16"/>
          <p:cNvSpPr txBox="1"/>
          <p:nvPr>
            <p:ph idx="2" type="body"/>
          </p:nvPr>
        </p:nvSpPr>
        <p:spPr>
          <a:xfrm>
            <a:off x="1069848" y="2743200"/>
            <a:ext cx="4755000" cy="3291900"/>
          </a:xfrm>
          <a:prstGeom prst="rect">
            <a:avLst/>
          </a:prstGeom>
          <a:noFill/>
          <a:ln>
            <a:noFill/>
          </a:ln>
        </p:spPr>
        <p:txBody>
          <a:bodyPr anchorCtr="0" anchor="t" bIns="121900" lIns="121900" spcFirstLastPara="1" rIns="121900" wrap="square" tIns="121900">
            <a:no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21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11" name="Google Shape;111;p16"/>
          <p:cNvSpPr txBox="1"/>
          <p:nvPr>
            <p:ph idx="3" type="body"/>
          </p:nvPr>
        </p:nvSpPr>
        <p:spPr>
          <a:xfrm>
            <a:off x="6364224" y="2048256"/>
            <a:ext cx="4755000" cy="640200"/>
          </a:xfrm>
          <a:prstGeom prst="rect">
            <a:avLst/>
          </a:prstGeom>
          <a:noFill/>
          <a:ln>
            <a:noFill/>
          </a:ln>
        </p:spPr>
        <p:txBody>
          <a:bodyPr anchorCtr="0" anchor="ctr" bIns="121900" lIns="121900" spcFirstLastPara="1" rIns="121900" wrap="square" tIns="121900">
            <a:noAutofit/>
          </a:bodyPr>
          <a:lstStyle>
            <a:lvl1pPr indent="-228600" lvl="0" marL="457200" marR="0" rtl="0" algn="l">
              <a:lnSpc>
                <a:spcPct val="90000"/>
              </a:lnSpc>
              <a:spcBef>
                <a:spcPts val="1200"/>
              </a:spcBef>
              <a:spcAft>
                <a:spcPts val="0"/>
              </a:spcAft>
              <a:buClr>
                <a:srgbClr val="9E3611"/>
              </a:buClr>
              <a:buSzPts val="1700"/>
              <a:buFont typeface="Noto Sans Symbols"/>
              <a:buNone/>
              <a:defRPr b="1" i="0" sz="2000" u="none" cap="none" strike="noStrike">
                <a:solidFill>
                  <a:srgbClr val="9E3611"/>
                </a:solidFill>
                <a:latin typeface="Rockwell"/>
                <a:ea typeface="Rockwell"/>
                <a:cs typeface="Rockwell"/>
                <a:sym typeface="Rockwell"/>
              </a:defRPr>
            </a:lvl1pPr>
            <a:lvl2pPr indent="-228600" lvl="1" marL="914400" marR="0" rtl="0" algn="l">
              <a:lnSpc>
                <a:spcPct val="90000"/>
              </a:lnSpc>
              <a:spcBef>
                <a:spcPts val="2100"/>
              </a:spcBef>
              <a:spcAft>
                <a:spcPts val="0"/>
              </a:spcAft>
              <a:buClr>
                <a:srgbClr val="9E3611"/>
              </a:buClr>
              <a:buSzPts val="1700"/>
              <a:buFont typeface="Noto Sans Symbols"/>
              <a:buNone/>
              <a:defRPr b="1" i="0" sz="2000" u="none" cap="none" strike="noStrike">
                <a:solidFill>
                  <a:schemeClr val="dk1"/>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1530"/>
              <a:buFont typeface="Noto Sans Symbols"/>
              <a:buNone/>
              <a:defRPr b="1" i="0" sz="1800" u="none" cap="none" strike="noStrike">
                <a:solidFill>
                  <a:schemeClr val="dk1"/>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1360"/>
              <a:buFont typeface="Noto Sans Symbols"/>
              <a:buNone/>
              <a:defRPr b="1" i="0" sz="1600" u="none" cap="none" strike="noStrike">
                <a:solidFill>
                  <a:schemeClr val="dk1"/>
                </a:solidFill>
                <a:latin typeface="Rockwell"/>
                <a:ea typeface="Rockwell"/>
                <a:cs typeface="Rockwell"/>
                <a:sym typeface="Rockwell"/>
              </a:defRPr>
            </a:lvl9pPr>
          </a:lstStyle>
          <a:p/>
        </p:txBody>
      </p:sp>
      <p:sp>
        <p:nvSpPr>
          <p:cNvPr id="112" name="Google Shape;112;p16"/>
          <p:cNvSpPr txBox="1"/>
          <p:nvPr>
            <p:ph idx="4" type="body"/>
          </p:nvPr>
        </p:nvSpPr>
        <p:spPr>
          <a:xfrm>
            <a:off x="6364224" y="2743200"/>
            <a:ext cx="4755000" cy="3291900"/>
          </a:xfrm>
          <a:prstGeom prst="rect">
            <a:avLst/>
          </a:prstGeom>
          <a:noFill/>
          <a:ln>
            <a:noFill/>
          </a:ln>
        </p:spPr>
        <p:txBody>
          <a:bodyPr anchorCtr="0" anchor="t" bIns="121900" lIns="121900" spcFirstLastPara="1" rIns="121900" wrap="square" tIns="121900">
            <a:no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21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13" name="Google Shape;113;p16"/>
          <p:cNvSpPr txBox="1"/>
          <p:nvPr>
            <p:ph idx="10" type="dt"/>
          </p:nvPr>
        </p:nvSpPr>
        <p:spPr>
          <a:xfrm>
            <a:off x="7964424" y="6272786"/>
            <a:ext cx="32736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14" name="Google Shape;114;p16"/>
          <p:cNvSpPr txBox="1"/>
          <p:nvPr>
            <p:ph idx="11" type="ftr"/>
          </p:nvPr>
        </p:nvSpPr>
        <p:spPr>
          <a:xfrm>
            <a:off x="1088136" y="6272786"/>
            <a:ext cx="6327600" cy="3651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15" name="Google Shape;115;p16"/>
          <p:cNvSpPr txBox="1"/>
          <p:nvPr>
            <p:ph idx="12" type="sldNum"/>
          </p:nvPr>
        </p:nvSpPr>
        <p:spPr>
          <a:xfrm>
            <a:off x="11311128" y="6272786"/>
            <a:ext cx="6402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kkitt"/>
                <a:ea typeface="Rokkitt"/>
                <a:cs typeface="Rokkitt"/>
                <a:sym typeface="Rokkitt"/>
              </a:defRPr>
            </a:lvl1pPr>
            <a:lvl2pPr indent="0" lvl="1" marL="0" marR="0" rtl="0" algn="ctr">
              <a:spcBef>
                <a:spcPts val="0"/>
              </a:spcBef>
              <a:buNone/>
              <a:defRPr b="1" i="0" sz="1400" u="none" cap="none" strike="noStrike">
                <a:solidFill>
                  <a:srgbClr val="FFFFFF"/>
                </a:solidFill>
                <a:latin typeface="Rokkitt"/>
                <a:ea typeface="Rokkitt"/>
                <a:cs typeface="Rokkitt"/>
                <a:sym typeface="Rokkitt"/>
              </a:defRPr>
            </a:lvl2pPr>
            <a:lvl3pPr indent="0" lvl="2" marL="0" marR="0" rtl="0" algn="ctr">
              <a:spcBef>
                <a:spcPts val="0"/>
              </a:spcBef>
              <a:buNone/>
              <a:defRPr b="1" i="0" sz="1400" u="none" cap="none" strike="noStrike">
                <a:solidFill>
                  <a:srgbClr val="FFFFFF"/>
                </a:solidFill>
                <a:latin typeface="Rokkitt"/>
                <a:ea typeface="Rokkitt"/>
                <a:cs typeface="Rokkitt"/>
                <a:sym typeface="Rokkitt"/>
              </a:defRPr>
            </a:lvl3pPr>
            <a:lvl4pPr indent="0" lvl="3" marL="0" marR="0" rtl="0" algn="ctr">
              <a:spcBef>
                <a:spcPts val="0"/>
              </a:spcBef>
              <a:buNone/>
              <a:defRPr b="1" i="0" sz="1400" u="none" cap="none" strike="noStrike">
                <a:solidFill>
                  <a:srgbClr val="FFFFFF"/>
                </a:solidFill>
                <a:latin typeface="Rokkitt"/>
                <a:ea typeface="Rokkitt"/>
                <a:cs typeface="Rokkitt"/>
                <a:sym typeface="Rokkitt"/>
              </a:defRPr>
            </a:lvl4pPr>
            <a:lvl5pPr indent="0" lvl="4" marL="0" marR="0" rtl="0" algn="ctr">
              <a:spcBef>
                <a:spcPts val="0"/>
              </a:spcBef>
              <a:buNone/>
              <a:defRPr b="1" i="0" sz="1400" u="none" cap="none" strike="noStrike">
                <a:solidFill>
                  <a:srgbClr val="FFFFFF"/>
                </a:solidFill>
                <a:latin typeface="Rokkitt"/>
                <a:ea typeface="Rokkitt"/>
                <a:cs typeface="Rokkitt"/>
                <a:sym typeface="Rokkitt"/>
              </a:defRPr>
            </a:lvl5pPr>
            <a:lvl6pPr indent="0" lvl="5" marL="0" marR="0" rtl="0" algn="ctr">
              <a:spcBef>
                <a:spcPts val="0"/>
              </a:spcBef>
              <a:buNone/>
              <a:defRPr b="1" i="0" sz="1400" u="none" cap="none" strike="noStrike">
                <a:solidFill>
                  <a:srgbClr val="FFFFFF"/>
                </a:solidFill>
                <a:latin typeface="Rokkitt"/>
                <a:ea typeface="Rokkitt"/>
                <a:cs typeface="Rokkitt"/>
                <a:sym typeface="Rokkitt"/>
              </a:defRPr>
            </a:lvl6pPr>
            <a:lvl7pPr indent="0" lvl="6" marL="0" marR="0" rtl="0" algn="ctr">
              <a:spcBef>
                <a:spcPts val="0"/>
              </a:spcBef>
              <a:buNone/>
              <a:defRPr b="1" i="0" sz="1400" u="none" cap="none" strike="noStrike">
                <a:solidFill>
                  <a:srgbClr val="FFFFFF"/>
                </a:solidFill>
                <a:latin typeface="Rokkitt"/>
                <a:ea typeface="Rokkitt"/>
                <a:cs typeface="Rokkitt"/>
                <a:sym typeface="Rokkitt"/>
              </a:defRPr>
            </a:lvl7pPr>
            <a:lvl8pPr indent="0" lvl="7" marL="0" marR="0" rtl="0" algn="ctr">
              <a:spcBef>
                <a:spcPts val="0"/>
              </a:spcBef>
              <a:buNone/>
              <a:defRPr b="1" i="0" sz="1400" u="none" cap="none" strike="noStrike">
                <a:solidFill>
                  <a:srgbClr val="FFFFFF"/>
                </a:solidFill>
                <a:latin typeface="Rokkitt"/>
                <a:ea typeface="Rokkitt"/>
                <a:cs typeface="Rokkitt"/>
                <a:sym typeface="Rokkitt"/>
              </a:defRPr>
            </a:lvl8pPr>
            <a:lvl9pPr indent="0" lvl="8" marL="0" marR="0" rtl="0" algn="ctr">
              <a:spcBef>
                <a:spcPts val="0"/>
              </a:spcBef>
              <a:buNone/>
              <a:defRPr b="1" i="0" sz="1400" u="none" cap="none" strike="noStrike">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fr-FR"/>
              <a:t>‹#›</a:t>
            </a:fld>
            <a:endParaRPr/>
          </a:p>
        </p:txBody>
      </p:sp>
      <p:sp>
        <p:nvSpPr>
          <p:cNvPr id="116" name="Google Shape;116;p16"/>
          <p:cNvSpPr txBox="1"/>
          <p:nvPr>
            <p:ph type="title"/>
          </p:nvPr>
        </p:nvSpPr>
        <p:spPr>
          <a:xfrm>
            <a:off x="1069848" y="484632"/>
            <a:ext cx="10058400" cy="1609200"/>
          </a:xfrm>
          <a:prstGeom prst="rect">
            <a:avLst/>
          </a:prstGeom>
          <a:noFill/>
          <a:ln>
            <a:noFill/>
          </a:ln>
        </p:spPr>
        <p:txBody>
          <a:bodyPr anchorCtr="0" anchor="ctr" bIns="121900" lIns="121900" spcFirstLastPara="1" rIns="121900" wrap="square" tIns="121900">
            <a:noAutofit/>
          </a:bodyPr>
          <a:lstStyle>
            <a:lvl1pPr lvl="0" marR="0" rtl="0" algn="l">
              <a:lnSpc>
                <a:spcPct val="90000"/>
              </a:lnSpc>
              <a:spcBef>
                <a:spcPts val="0"/>
              </a:spcBef>
              <a:spcAft>
                <a:spcPts val="0"/>
              </a:spcAft>
              <a:buSzPts val="5400"/>
              <a:buFont typeface="Rokkitt"/>
              <a:buNone/>
              <a:defRPr b="0" i="0" sz="5400" u="none" cap="none" strike="noStrike">
                <a:latin typeface="Rokkitt"/>
                <a:ea typeface="Rokkitt"/>
                <a:cs typeface="Rokkitt"/>
                <a:sym typeface="Rokkitt"/>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_HEADER_1">
    <p:spTree>
      <p:nvGrpSpPr>
        <p:cNvPr id="117" name="Shape 117"/>
        <p:cNvGrpSpPr/>
        <p:nvPr/>
      </p:nvGrpSpPr>
      <p:grpSpPr>
        <a:xfrm>
          <a:off x="0" y="0"/>
          <a:ext cx="0" cy="0"/>
          <a:chOff x="0" y="0"/>
          <a:chExt cx="0" cy="0"/>
        </a:xfrm>
      </p:grpSpPr>
      <p:sp>
        <p:nvSpPr>
          <p:cNvPr id="118" name="Google Shape;118;p17"/>
          <p:cNvSpPr/>
          <p:nvPr/>
        </p:nvSpPr>
        <p:spPr>
          <a:xfrm>
            <a:off x="0" y="4917989"/>
            <a:ext cx="12192000" cy="1940100"/>
          </a:xfrm>
          <a:prstGeom prst="rect">
            <a:avLst/>
          </a:prstGeom>
          <a:blipFill rotWithShape="1">
            <a:blip r:embed="rId2">
              <a:alphaModFix amt="85000"/>
            </a:blip>
            <a:tile algn="ctr" flip="xy" tx="0" sx="92002" ty="-704850" sy="89002"/>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119" name="Google Shape;119;p17"/>
          <p:cNvSpPr txBox="1"/>
          <p:nvPr>
            <p:ph type="title"/>
          </p:nvPr>
        </p:nvSpPr>
        <p:spPr>
          <a:xfrm>
            <a:off x="2167128" y="1225296"/>
            <a:ext cx="9281100" cy="3520500"/>
          </a:xfrm>
          <a:prstGeom prst="rect">
            <a:avLst/>
          </a:prstGeom>
          <a:noFill/>
          <a:ln>
            <a:noFill/>
          </a:ln>
        </p:spPr>
        <p:txBody>
          <a:bodyPr anchorCtr="0" anchor="ctr" bIns="121900" lIns="121900" spcFirstLastPara="1" rIns="121900" wrap="square" tIns="121900">
            <a:noAutofit/>
          </a:bodyPr>
          <a:lstStyle>
            <a:lvl1pPr lvl="0" marR="0" rtl="0" algn="l">
              <a:lnSpc>
                <a:spcPct val="80000"/>
              </a:lnSpc>
              <a:spcBef>
                <a:spcPts val="0"/>
              </a:spcBef>
              <a:spcAft>
                <a:spcPts val="0"/>
              </a:spcAft>
              <a:buSzPts val="8000"/>
              <a:buFont typeface="Rokkitt"/>
              <a:buNone/>
              <a:defRPr b="0" i="0" sz="8000" u="none" cap="none" strike="noStrike">
                <a:latin typeface="Rokkitt"/>
                <a:ea typeface="Rokkitt"/>
                <a:cs typeface="Rokkitt"/>
                <a:sym typeface="Rokkitt"/>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120" name="Google Shape;120;p17"/>
          <p:cNvSpPr txBox="1"/>
          <p:nvPr>
            <p:ph idx="1" type="body"/>
          </p:nvPr>
        </p:nvSpPr>
        <p:spPr>
          <a:xfrm>
            <a:off x="2165775" y="5020056"/>
            <a:ext cx="9052500" cy="1066800"/>
          </a:xfrm>
          <a:prstGeom prst="rect">
            <a:avLst/>
          </a:prstGeom>
          <a:noFill/>
          <a:ln>
            <a:noFill/>
          </a:ln>
        </p:spPr>
        <p:txBody>
          <a:bodyPr anchorCtr="0" anchor="t" bIns="121900" lIns="121900" spcFirstLastPara="1" rIns="121900" wrap="square" tIns="121900">
            <a:noAutofit/>
          </a:bodyPr>
          <a:lstStyle>
            <a:lvl1pPr indent="-228600" lvl="0" marL="457200" marR="0" rtl="0" algn="l">
              <a:lnSpc>
                <a:spcPct val="90000"/>
              </a:lnSpc>
              <a:spcBef>
                <a:spcPts val="12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1pPr>
            <a:lvl2pPr indent="-228600" lvl="1" marL="914400" marR="0" rtl="0" algn="l">
              <a:lnSpc>
                <a:spcPct val="90000"/>
              </a:lnSpc>
              <a:spcBef>
                <a:spcPts val="2100"/>
              </a:spcBef>
              <a:spcAft>
                <a:spcPts val="0"/>
              </a:spcAft>
              <a:buClr>
                <a:srgbClr val="9E3611"/>
              </a:buClr>
              <a:buSzPts val="1530"/>
              <a:buFont typeface="Noto Sans Symbols"/>
              <a:buNone/>
              <a:defRPr b="0" i="0" sz="1800" u="none" cap="none" strike="noStrike">
                <a:solidFill>
                  <a:srgbClr val="888888"/>
                </a:solidFill>
                <a:latin typeface="Rockwell"/>
                <a:ea typeface="Rockwell"/>
                <a:cs typeface="Rockwell"/>
                <a:sym typeface="Rockwell"/>
              </a:defRPr>
            </a:lvl2pPr>
            <a:lvl3pPr indent="-228600" lvl="2" marL="1371600" marR="0" rtl="0" algn="l">
              <a:lnSpc>
                <a:spcPct val="90000"/>
              </a:lnSpc>
              <a:spcBef>
                <a:spcPts val="400"/>
              </a:spcBef>
              <a:spcAft>
                <a:spcPts val="0"/>
              </a:spcAft>
              <a:buClr>
                <a:srgbClr val="9E3611"/>
              </a:buClr>
              <a:buSzPts val="1360"/>
              <a:buFont typeface="Noto Sans Symbols"/>
              <a:buNone/>
              <a:defRPr b="0" i="0" sz="1600" u="none" cap="none" strike="noStrike">
                <a:solidFill>
                  <a:srgbClr val="888888"/>
                </a:solidFill>
                <a:latin typeface="Rockwell"/>
                <a:ea typeface="Rockwell"/>
                <a:cs typeface="Rockwell"/>
                <a:sym typeface="Rockwell"/>
              </a:defRPr>
            </a:lvl3pPr>
            <a:lvl4pPr indent="-228600" lvl="3" marL="18288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4pPr>
            <a:lvl5pPr indent="-228600" lvl="4" marL="22860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5pPr>
            <a:lvl6pPr indent="-228600" lvl="5" marL="27432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6pPr>
            <a:lvl7pPr indent="-228600" lvl="6" marL="32004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7pPr>
            <a:lvl8pPr indent="-228600" lvl="7" marL="3657600" marR="0" rtl="0" algn="l">
              <a:lnSpc>
                <a:spcPct val="90000"/>
              </a:lnSpc>
              <a:spcBef>
                <a:spcPts val="400"/>
              </a:spcBef>
              <a:spcAft>
                <a:spcPts val="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8pPr>
            <a:lvl9pPr indent="-228600" lvl="8" marL="4114800" marR="0" rtl="0" algn="l">
              <a:lnSpc>
                <a:spcPct val="90000"/>
              </a:lnSpc>
              <a:spcBef>
                <a:spcPts val="400"/>
              </a:spcBef>
              <a:spcAft>
                <a:spcPts val="200"/>
              </a:spcAft>
              <a:buClr>
                <a:srgbClr val="9E3611"/>
              </a:buClr>
              <a:buSzPts val="1190"/>
              <a:buFont typeface="Noto Sans Symbols"/>
              <a:buNone/>
              <a:defRPr b="0" i="0" sz="1400" u="none" cap="none" strike="noStrike">
                <a:solidFill>
                  <a:srgbClr val="888888"/>
                </a:solidFill>
                <a:latin typeface="Rockwell"/>
                <a:ea typeface="Rockwell"/>
                <a:cs typeface="Rockwell"/>
                <a:sym typeface="Rockwell"/>
              </a:defRPr>
            </a:lvl9pPr>
          </a:lstStyle>
          <a:p/>
        </p:txBody>
      </p:sp>
      <p:sp>
        <p:nvSpPr>
          <p:cNvPr id="121" name="Google Shape;121;p17"/>
          <p:cNvSpPr txBox="1"/>
          <p:nvPr>
            <p:ph idx="10" type="dt"/>
          </p:nvPr>
        </p:nvSpPr>
        <p:spPr>
          <a:xfrm>
            <a:off x="8593668" y="6272786"/>
            <a:ext cx="2644200" cy="365100"/>
          </a:xfrm>
          <a:prstGeom prst="rect">
            <a:avLst/>
          </a:prstGeom>
          <a:noFill/>
          <a:ln>
            <a:noFill/>
          </a:ln>
        </p:spPr>
        <p:txBody>
          <a:bodyPr anchorCtr="0" anchor="ctr" bIns="91425" lIns="91425" spcFirstLastPara="1" rIns="91425" wrap="square" tIns="91425">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22" name="Google Shape;122;p17"/>
          <p:cNvSpPr txBox="1"/>
          <p:nvPr>
            <p:ph idx="11" type="ftr"/>
          </p:nvPr>
        </p:nvSpPr>
        <p:spPr>
          <a:xfrm>
            <a:off x="2182708" y="6272786"/>
            <a:ext cx="6327600" cy="3651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23" name="Google Shape;123;p17"/>
          <p:cNvGrpSpPr/>
          <p:nvPr/>
        </p:nvGrpSpPr>
        <p:grpSpPr>
          <a:xfrm>
            <a:off x="897399" y="2325848"/>
            <a:ext cx="1080900" cy="1080900"/>
            <a:chOff x="9685338" y="4460675"/>
            <a:chExt cx="1080900" cy="1080900"/>
          </a:xfrm>
        </p:grpSpPr>
        <p:sp>
          <p:nvSpPr>
            <p:cNvPr id="124" name="Google Shape;124;p17"/>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kkitt Regular"/>
                <a:ea typeface="Rokkitt Regular"/>
                <a:cs typeface="Rokkitt Regular"/>
                <a:sym typeface="Rokkitt Regular"/>
              </a:endParaRPr>
            </a:p>
          </p:txBody>
        </p:sp>
        <p:sp>
          <p:nvSpPr>
            <p:cNvPr id="125" name="Google Shape;125;p17"/>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26" name="Google Shape;126;p17"/>
          <p:cNvSpPr txBox="1"/>
          <p:nvPr>
            <p:ph idx="12" type="sldNum"/>
          </p:nvPr>
        </p:nvSpPr>
        <p:spPr>
          <a:xfrm>
            <a:off x="843701" y="2506133"/>
            <a:ext cx="1188300" cy="720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2800" u="none" cap="none" strike="noStrike">
                <a:solidFill>
                  <a:srgbClr val="FFFFFF"/>
                </a:solidFill>
                <a:latin typeface="Rokkitt"/>
                <a:ea typeface="Rokkitt"/>
                <a:cs typeface="Rokkitt"/>
                <a:sym typeface="Rokkitt"/>
              </a:defRPr>
            </a:lvl1pPr>
            <a:lvl2pPr indent="0" lvl="1" marL="0" marR="0" rtl="0" algn="ctr">
              <a:spcBef>
                <a:spcPts val="0"/>
              </a:spcBef>
              <a:buNone/>
              <a:defRPr b="1" i="0" sz="2800" u="none" cap="none" strike="noStrike">
                <a:solidFill>
                  <a:srgbClr val="FFFFFF"/>
                </a:solidFill>
                <a:latin typeface="Rokkitt"/>
                <a:ea typeface="Rokkitt"/>
                <a:cs typeface="Rokkitt"/>
                <a:sym typeface="Rokkitt"/>
              </a:defRPr>
            </a:lvl2pPr>
            <a:lvl3pPr indent="0" lvl="2" marL="0" marR="0" rtl="0" algn="ctr">
              <a:spcBef>
                <a:spcPts val="0"/>
              </a:spcBef>
              <a:buNone/>
              <a:defRPr b="1" i="0" sz="2800" u="none" cap="none" strike="noStrike">
                <a:solidFill>
                  <a:srgbClr val="FFFFFF"/>
                </a:solidFill>
                <a:latin typeface="Rokkitt"/>
                <a:ea typeface="Rokkitt"/>
                <a:cs typeface="Rokkitt"/>
                <a:sym typeface="Rokkitt"/>
              </a:defRPr>
            </a:lvl3pPr>
            <a:lvl4pPr indent="0" lvl="3" marL="0" marR="0" rtl="0" algn="ctr">
              <a:spcBef>
                <a:spcPts val="0"/>
              </a:spcBef>
              <a:buNone/>
              <a:defRPr b="1" i="0" sz="2800" u="none" cap="none" strike="noStrike">
                <a:solidFill>
                  <a:srgbClr val="FFFFFF"/>
                </a:solidFill>
                <a:latin typeface="Rokkitt"/>
                <a:ea typeface="Rokkitt"/>
                <a:cs typeface="Rokkitt"/>
                <a:sym typeface="Rokkitt"/>
              </a:defRPr>
            </a:lvl4pPr>
            <a:lvl5pPr indent="0" lvl="4" marL="0" marR="0" rtl="0" algn="ctr">
              <a:spcBef>
                <a:spcPts val="0"/>
              </a:spcBef>
              <a:buNone/>
              <a:defRPr b="1" i="0" sz="2800" u="none" cap="none" strike="noStrike">
                <a:solidFill>
                  <a:srgbClr val="FFFFFF"/>
                </a:solidFill>
                <a:latin typeface="Rokkitt"/>
                <a:ea typeface="Rokkitt"/>
                <a:cs typeface="Rokkitt"/>
                <a:sym typeface="Rokkitt"/>
              </a:defRPr>
            </a:lvl5pPr>
            <a:lvl6pPr indent="0" lvl="5" marL="0" marR="0" rtl="0" algn="ctr">
              <a:spcBef>
                <a:spcPts val="0"/>
              </a:spcBef>
              <a:buNone/>
              <a:defRPr b="1" i="0" sz="2800" u="none" cap="none" strike="noStrike">
                <a:solidFill>
                  <a:srgbClr val="FFFFFF"/>
                </a:solidFill>
                <a:latin typeface="Rokkitt"/>
                <a:ea typeface="Rokkitt"/>
                <a:cs typeface="Rokkitt"/>
                <a:sym typeface="Rokkitt"/>
              </a:defRPr>
            </a:lvl6pPr>
            <a:lvl7pPr indent="0" lvl="6" marL="0" marR="0" rtl="0" algn="ctr">
              <a:spcBef>
                <a:spcPts val="0"/>
              </a:spcBef>
              <a:buNone/>
              <a:defRPr b="1" i="0" sz="2800" u="none" cap="none" strike="noStrike">
                <a:solidFill>
                  <a:srgbClr val="FFFFFF"/>
                </a:solidFill>
                <a:latin typeface="Rokkitt"/>
                <a:ea typeface="Rokkitt"/>
                <a:cs typeface="Rokkitt"/>
                <a:sym typeface="Rokkitt"/>
              </a:defRPr>
            </a:lvl7pPr>
            <a:lvl8pPr indent="0" lvl="7" marL="0" marR="0" rtl="0" algn="ctr">
              <a:spcBef>
                <a:spcPts val="0"/>
              </a:spcBef>
              <a:buNone/>
              <a:defRPr b="1" i="0" sz="2800" u="none" cap="none" strike="noStrike">
                <a:solidFill>
                  <a:srgbClr val="FFFFFF"/>
                </a:solidFill>
                <a:latin typeface="Rokkitt"/>
                <a:ea typeface="Rokkitt"/>
                <a:cs typeface="Rokkitt"/>
                <a:sym typeface="Rokkitt"/>
              </a:defRPr>
            </a:lvl8pPr>
            <a:lvl9pPr indent="0" lvl="8" marL="0" marR="0" rtl="0" algn="ctr">
              <a:spcBef>
                <a:spcPts val="0"/>
              </a:spcBef>
              <a:buNone/>
              <a:defRPr b="1" i="0" sz="2800" u="none" cap="none" strike="noStrike">
                <a:solidFill>
                  <a:srgbClr val="FFFFFF"/>
                </a:solidFill>
                <a:latin typeface="Rokkitt"/>
                <a:ea typeface="Rokkitt"/>
                <a:cs typeface="Rokkitt"/>
                <a:sym typeface="Rokkitt"/>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21" name="Shape 21"/>
        <p:cNvGrpSpPr/>
        <p:nvPr/>
      </p:nvGrpSpPr>
      <p:grpSpPr>
        <a:xfrm>
          <a:off x="0" y="0"/>
          <a:ext cx="0" cy="0"/>
          <a:chOff x="0" y="0"/>
          <a:chExt cx="0" cy="0"/>
        </a:xfrm>
      </p:grpSpPr>
      <p:grpSp>
        <p:nvGrpSpPr>
          <p:cNvPr id="22" name="Google Shape;22;p3"/>
          <p:cNvGrpSpPr/>
          <p:nvPr/>
        </p:nvGrpSpPr>
        <p:grpSpPr>
          <a:xfrm>
            <a:off x="1107036" y="1588427"/>
            <a:ext cx="994316" cy="61102"/>
            <a:chOff x="4580561" y="2589004"/>
            <a:chExt cx="1064464" cy="25200"/>
          </a:xfrm>
        </p:grpSpPr>
        <p:sp>
          <p:nvSpPr>
            <p:cNvPr id="23" name="Google Shape;23;p3"/>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3"/>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 name="Google Shape;25;p3"/>
          <p:cNvSpPr txBox="1"/>
          <p:nvPr>
            <p:ph type="title"/>
          </p:nvPr>
        </p:nvSpPr>
        <p:spPr>
          <a:xfrm>
            <a:off x="972600" y="1763267"/>
            <a:ext cx="10251300" cy="2024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26" name="Google Shape;26;p3"/>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7" name="Shape 27"/>
        <p:cNvGrpSpPr/>
        <p:nvPr/>
      </p:nvGrpSpPr>
      <p:grpSpPr>
        <a:xfrm>
          <a:off x="0" y="0"/>
          <a:ext cx="0" cy="0"/>
          <a:chOff x="0" y="0"/>
          <a:chExt cx="0" cy="0"/>
        </a:xfrm>
      </p:grpSpPr>
      <p:sp>
        <p:nvSpPr>
          <p:cNvPr id="28" name="Google Shape;28;p4"/>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9" name="Google Shape;29;p4"/>
          <p:cNvGrpSpPr/>
          <p:nvPr/>
        </p:nvGrpSpPr>
        <p:grpSpPr>
          <a:xfrm>
            <a:off x="1107036" y="1588427"/>
            <a:ext cx="994316" cy="61102"/>
            <a:chOff x="4580561" y="2589004"/>
            <a:chExt cx="1064464" cy="25200"/>
          </a:xfrm>
        </p:grpSpPr>
        <p:sp>
          <p:nvSpPr>
            <p:cNvPr id="30" name="Google Shape;30;p4"/>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4"/>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 name="Google Shape;32;p4"/>
          <p:cNvSpPr txBox="1"/>
          <p:nvPr>
            <p:ph type="title"/>
          </p:nvPr>
        </p:nvSpPr>
        <p:spPr>
          <a:xfrm>
            <a:off x="972600" y="1758200"/>
            <a:ext cx="10251600" cy="713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33" name="Google Shape;33;p4"/>
          <p:cNvSpPr txBox="1"/>
          <p:nvPr>
            <p:ph idx="1" type="body"/>
          </p:nvPr>
        </p:nvSpPr>
        <p:spPr>
          <a:xfrm>
            <a:off x="972600" y="2771833"/>
            <a:ext cx="10251600" cy="30147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34" name="Google Shape;34;p4"/>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5" name="Shape 35"/>
        <p:cNvGrpSpPr/>
        <p:nvPr/>
      </p:nvGrpSpPr>
      <p:grpSpPr>
        <a:xfrm>
          <a:off x="0" y="0"/>
          <a:ext cx="0" cy="0"/>
          <a:chOff x="0" y="0"/>
          <a:chExt cx="0" cy="0"/>
        </a:xfrm>
      </p:grpSpPr>
      <p:sp>
        <p:nvSpPr>
          <p:cNvPr id="36" name="Google Shape;36;p5"/>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 name="Google Shape;37;p5"/>
          <p:cNvGrpSpPr/>
          <p:nvPr/>
        </p:nvGrpSpPr>
        <p:grpSpPr>
          <a:xfrm>
            <a:off x="1107036" y="1588427"/>
            <a:ext cx="994316" cy="61102"/>
            <a:chOff x="4580561" y="2589004"/>
            <a:chExt cx="1064464" cy="25200"/>
          </a:xfrm>
        </p:grpSpPr>
        <p:sp>
          <p:nvSpPr>
            <p:cNvPr id="38" name="Google Shape;38;p5"/>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p5"/>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0" name="Google Shape;40;p5"/>
          <p:cNvSpPr txBox="1"/>
          <p:nvPr>
            <p:ph type="title"/>
          </p:nvPr>
        </p:nvSpPr>
        <p:spPr>
          <a:xfrm>
            <a:off x="972600" y="1758200"/>
            <a:ext cx="10251300" cy="713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41" name="Google Shape;41;p5"/>
          <p:cNvSpPr txBox="1"/>
          <p:nvPr>
            <p:ph idx="1" type="body"/>
          </p:nvPr>
        </p:nvSpPr>
        <p:spPr>
          <a:xfrm>
            <a:off x="972434" y="2771833"/>
            <a:ext cx="5032500" cy="30147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42" name="Google Shape;42;p5"/>
          <p:cNvSpPr txBox="1"/>
          <p:nvPr>
            <p:ph idx="2" type="body"/>
          </p:nvPr>
        </p:nvSpPr>
        <p:spPr>
          <a:xfrm>
            <a:off x="6191471" y="2771833"/>
            <a:ext cx="5032500" cy="30147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43" name="Google Shape;43;p5"/>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4" name="Shape 44"/>
        <p:cNvGrpSpPr/>
        <p:nvPr/>
      </p:nvGrpSpPr>
      <p:grpSpPr>
        <a:xfrm>
          <a:off x="0" y="0"/>
          <a:ext cx="0" cy="0"/>
          <a:chOff x="0" y="0"/>
          <a:chExt cx="0" cy="0"/>
        </a:xfrm>
      </p:grpSpPr>
      <p:sp>
        <p:nvSpPr>
          <p:cNvPr id="45" name="Google Shape;45;p6"/>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 name="Google Shape;46;p6"/>
          <p:cNvGrpSpPr/>
          <p:nvPr/>
        </p:nvGrpSpPr>
        <p:grpSpPr>
          <a:xfrm>
            <a:off x="1107036" y="1588427"/>
            <a:ext cx="994316" cy="61102"/>
            <a:chOff x="4580561" y="2589004"/>
            <a:chExt cx="1064464" cy="25200"/>
          </a:xfrm>
        </p:grpSpPr>
        <p:sp>
          <p:nvSpPr>
            <p:cNvPr id="47" name="Google Shape;47;p6"/>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p6"/>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 name="Google Shape;49;p6"/>
          <p:cNvSpPr txBox="1"/>
          <p:nvPr>
            <p:ph type="title"/>
          </p:nvPr>
        </p:nvSpPr>
        <p:spPr>
          <a:xfrm>
            <a:off x="972600" y="1758200"/>
            <a:ext cx="10251300" cy="713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50" name="Google Shape;50;p6"/>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51" name="Shape 51"/>
        <p:cNvGrpSpPr/>
        <p:nvPr/>
      </p:nvGrpSpPr>
      <p:grpSpPr>
        <a:xfrm>
          <a:off x="0" y="0"/>
          <a:ext cx="0" cy="0"/>
          <a:chOff x="0" y="0"/>
          <a:chExt cx="0" cy="0"/>
        </a:xfrm>
      </p:grpSpPr>
      <p:sp>
        <p:nvSpPr>
          <p:cNvPr id="52" name="Google Shape;52;p7"/>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3" name="Google Shape;53;p7"/>
          <p:cNvGrpSpPr/>
          <p:nvPr/>
        </p:nvGrpSpPr>
        <p:grpSpPr>
          <a:xfrm>
            <a:off x="1107036" y="1588427"/>
            <a:ext cx="994316" cy="61102"/>
            <a:chOff x="4580561" y="2589004"/>
            <a:chExt cx="1064464" cy="25200"/>
          </a:xfrm>
        </p:grpSpPr>
        <p:sp>
          <p:nvSpPr>
            <p:cNvPr id="54" name="Google Shape;54;p7"/>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p7"/>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 name="Google Shape;56;p7"/>
          <p:cNvSpPr txBox="1"/>
          <p:nvPr>
            <p:ph type="title"/>
          </p:nvPr>
        </p:nvSpPr>
        <p:spPr>
          <a:xfrm>
            <a:off x="973333" y="1758200"/>
            <a:ext cx="4401300" cy="18420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57" name="Google Shape;57;p7"/>
          <p:cNvSpPr txBox="1"/>
          <p:nvPr>
            <p:ph idx="1" type="body"/>
          </p:nvPr>
        </p:nvSpPr>
        <p:spPr>
          <a:xfrm>
            <a:off x="961633" y="3708967"/>
            <a:ext cx="4401300" cy="21300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58" name="Google Shape;58;p7"/>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9" name="Shape 59"/>
        <p:cNvGrpSpPr/>
        <p:nvPr/>
      </p:nvGrpSpPr>
      <p:grpSpPr>
        <a:xfrm>
          <a:off x="0" y="0"/>
          <a:ext cx="0" cy="0"/>
          <a:chOff x="0" y="0"/>
          <a:chExt cx="0" cy="0"/>
        </a:xfrm>
      </p:grpSpPr>
      <p:grpSp>
        <p:nvGrpSpPr>
          <p:cNvPr id="60" name="Google Shape;60;p8"/>
          <p:cNvGrpSpPr/>
          <p:nvPr/>
        </p:nvGrpSpPr>
        <p:grpSpPr>
          <a:xfrm>
            <a:off x="1107036" y="5558926"/>
            <a:ext cx="994316" cy="61102"/>
            <a:chOff x="4580561" y="2589004"/>
            <a:chExt cx="1064464" cy="25200"/>
          </a:xfrm>
        </p:grpSpPr>
        <p:sp>
          <p:nvSpPr>
            <p:cNvPr id="61" name="Google Shape;61;p8"/>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p8"/>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3" name="Google Shape;63;p8"/>
          <p:cNvSpPr txBox="1"/>
          <p:nvPr>
            <p:ph type="title"/>
          </p:nvPr>
        </p:nvSpPr>
        <p:spPr>
          <a:xfrm>
            <a:off x="972600" y="1152400"/>
            <a:ext cx="9361500" cy="3980100"/>
          </a:xfrm>
          <a:prstGeom prst="rect">
            <a:avLst/>
          </a:prstGeom>
        </p:spPr>
        <p:txBody>
          <a:bodyPr anchorCtr="0" anchor="ctr" bIns="121900" lIns="121900" spcFirstLastPara="1" rIns="121900" wrap="square" tIns="12190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64" name="Google Shape;64;p8"/>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p9"/>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7" name="Google Shape;67;p9"/>
          <p:cNvGrpSpPr/>
          <p:nvPr/>
        </p:nvGrpSpPr>
        <p:grpSpPr>
          <a:xfrm>
            <a:off x="1107036" y="1588427"/>
            <a:ext cx="994316" cy="61102"/>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p9"/>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0" name="Google Shape;70;p9"/>
          <p:cNvSpPr txBox="1"/>
          <p:nvPr>
            <p:ph type="title"/>
          </p:nvPr>
        </p:nvSpPr>
        <p:spPr>
          <a:xfrm>
            <a:off x="973333" y="1758200"/>
            <a:ext cx="4401300" cy="2249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71" name="Google Shape;71;p9"/>
          <p:cNvSpPr txBox="1"/>
          <p:nvPr>
            <p:ph idx="1" type="subTitle"/>
          </p:nvPr>
        </p:nvSpPr>
        <p:spPr>
          <a:xfrm>
            <a:off x="966600" y="4215367"/>
            <a:ext cx="4401300" cy="1011900"/>
          </a:xfrm>
          <a:prstGeom prst="rect">
            <a:avLst/>
          </a:prstGeom>
        </p:spPr>
        <p:txBody>
          <a:bodyPr anchorCtr="0" anchor="t" bIns="121900" lIns="121900" spcFirstLastPara="1" rIns="121900" wrap="square" tIns="121900">
            <a:no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72" name="Google Shape;72;p9"/>
          <p:cNvSpPr txBox="1"/>
          <p:nvPr>
            <p:ph idx="2" type="body"/>
          </p:nvPr>
        </p:nvSpPr>
        <p:spPr>
          <a:xfrm>
            <a:off x="6898967" y="1803500"/>
            <a:ext cx="4499100" cy="40341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73" name="Google Shape;73;p9"/>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4" name="Shape 74"/>
        <p:cNvGrpSpPr/>
        <p:nvPr/>
      </p:nvGrpSpPr>
      <p:grpSpPr>
        <a:xfrm>
          <a:off x="0" y="0"/>
          <a:ext cx="0" cy="0"/>
          <a:chOff x="0" y="0"/>
          <a:chExt cx="0" cy="0"/>
        </a:xfrm>
      </p:grpSpPr>
      <p:sp>
        <p:nvSpPr>
          <p:cNvPr id="75" name="Google Shape;75;p10"/>
          <p:cNvSpPr txBox="1"/>
          <p:nvPr>
            <p:ph idx="1" type="body"/>
          </p:nvPr>
        </p:nvSpPr>
        <p:spPr>
          <a:xfrm>
            <a:off x="966600" y="5830068"/>
            <a:ext cx="10263300" cy="6141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SzPts val="1700"/>
              <a:buNone/>
              <a:defRPr/>
            </a:lvl1pPr>
          </a:lstStyle>
          <a:p/>
        </p:txBody>
      </p:sp>
      <p:sp>
        <p:nvSpPr>
          <p:cNvPr id="76" name="Google Shape;76;p10"/>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3700"/>
              <a:buFont typeface="Raleway"/>
              <a:buNone/>
              <a:defRPr b="1" sz="3700">
                <a:latin typeface="Raleway"/>
                <a:ea typeface="Raleway"/>
                <a:cs typeface="Raleway"/>
                <a:sym typeface="Raleway"/>
              </a:defRPr>
            </a:lvl1pPr>
            <a:lvl2pPr lvl="1">
              <a:spcBef>
                <a:spcPts val="0"/>
              </a:spcBef>
              <a:spcAft>
                <a:spcPts val="0"/>
              </a:spcAft>
              <a:buSzPts val="3700"/>
              <a:buFont typeface="Raleway"/>
              <a:buNone/>
              <a:defRPr b="1" sz="3700">
                <a:latin typeface="Raleway"/>
                <a:ea typeface="Raleway"/>
                <a:cs typeface="Raleway"/>
                <a:sym typeface="Raleway"/>
              </a:defRPr>
            </a:lvl2pPr>
            <a:lvl3pPr lvl="2">
              <a:spcBef>
                <a:spcPts val="0"/>
              </a:spcBef>
              <a:spcAft>
                <a:spcPts val="0"/>
              </a:spcAft>
              <a:buSzPts val="3700"/>
              <a:buFont typeface="Raleway"/>
              <a:buNone/>
              <a:defRPr b="1" sz="3700">
                <a:latin typeface="Raleway"/>
                <a:ea typeface="Raleway"/>
                <a:cs typeface="Raleway"/>
                <a:sym typeface="Raleway"/>
              </a:defRPr>
            </a:lvl3pPr>
            <a:lvl4pPr lvl="3">
              <a:spcBef>
                <a:spcPts val="0"/>
              </a:spcBef>
              <a:spcAft>
                <a:spcPts val="0"/>
              </a:spcAft>
              <a:buSzPts val="3700"/>
              <a:buFont typeface="Raleway"/>
              <a:buNone/>
              <a:defRPr b="1" sz="3700">
                <a:latin typeface="Raleway"/>
                <a:ea typeface="Raleway"/>
                <a:cs typeface="Raleway"/>
                <a:sym typeface="Raleway"/>
              </a:defRPr>
            </a:lvl4pPr>
            <a:lvl5pPr lvl="4">
              <a:spcBef>
                <a:spcPts val="0"/>
              </a:spcBef>
              <a:spcAft>
                <a:spcPts val="0"/>
              </a:spcAft>
              <a:buSzPts val="3700"/>
              <a:buFont typeface="Raleway"/>
              <a:buNone/>
              <a:defRPr b="1" sz="3700">
                <a:latin typeface="Raleway"/>
                <a:ea typeface="Raleway"/>
                <a:cs typeface="Raleway"/>
                <a:sym typeface="Raleway"/>
              </a:defRPr>
            </a:lvl5pPr>
            <a:lvl6pPr lvl="5">
              <a:spcBef>
                <a:spcPts val="0"/>
              </a:spcBef>
              <a:spcAft>
                <a:spcPts val="0"/>
              </a:spcAft>
              <a:buSzPts val="3700"/>
              <a:buFont typeface="Raleway"/>
              <a:buNone/>
              <a:defRPr b="1" sz="3700">
                <a:latin typeface="Raleway"/>
                <a:ea typeface="Raleway"/>
                <a:cs typeface="Raleway"/>
                <a:sym typeface="Raleway"/>
              </a:defRPr>
            </a:lvl6pPr>
            <a:lvl7pPr lvl="6">
              <a:spcBef>
                <a:spcPts val="0"/>
              </a:spcBef>
              <a:spcAft>
                <a:spcPts val="0"/>
              </a:spcAft>
              <a:buSzPts val="3700"/>
              <a:buFont typeface="Raleway"/>
              <a:buNone/>
              <a:defRPr b="1" sz="3700">
                <a:latin typeface="Raleway"/>
                <a:ea typeface="Raleway"/>
                <a:cs typeface="Raleway"/>
                <a:sym typeface="Raleway"/>
              </a:defRPr>
            </a:lvl7pPr>
            <a:lvl8pPr lvl="7">
              <a:spcBef>
                <a:spcPts val="0"/>
              </a:spcBef>
              <a:spcAft>
                <a:spcPts val="0"/>
              </a:spcAft>
              <a:buSzPts val="3700"/>
              <a:buFont typeface="Raleway"/>
              <a:buNone/>
              <a:defRPr b="1" sz="3700">
                <a:latin typeface="Raleway"/>
                <a:ea typeface="Raleway"/>
                <a:cs typeface="Raleway"/>
                <a:sym typeface="Raleway"/>
              </a:defRPr>
            </a:lvl8pPr>
            <a:lvl9pPr lvl="8">
              <a:spcBef>
                <a:spcPts val="0"/>
              </a:spcBef>
              <a:spcAft>
                <a:spcPts val="0"/>
              </a:spcAft>
              <a:buSzPts val="3700"/>
              <a:buFont typeface="Raleway"/>
              <a:buNone/>
              <a:defRPr b="1" sz="3700">
                <a:latin typeface="Raleway"/>
                <a:ea typeface="Raleway"/>
                <a:cs typeface="Raleway"/>
                <a:sym typeface="Raleway"/>
              </a:defRPr>
            </a:lvl9pPr>
          </a:lstStyle>
          <a:p/>
        </p:txBody>
      </p:sp>
      <p:sp>
        <p:nvSpPr>
          <p:cNvPr id="11" name="Google Shape;11;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36550" lvl="0" marL="45720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indent="-323850" lvl="1" marL="9144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indent="-323850" lvl="2" marL="13716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indent="-323850" lvl="3" marL="18288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indent="-323850" lvl="4" marL="22860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indent="-323850" lvl="5" marL="27432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indent="-323850" lvl="6" marL="32004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indent="-323850" lvl="7" marL="36576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indent="-323850" lvl="8" marL="4114800">
              <a:lnSpc>
                <a:spcPct val="115000"/>
              </a:lnSpc>
              <a:spcBef>
                <a:spcPts val="2100"/>
              </a:spcBef>
              <a:spcAft>
                <a:spcPts val="2100"/>
              </a:spcAft>
              <a:buClr>
                <a:schemeClr val="accent1"/>
              </a:buClr>
              <a:buSzPts val="1500"/>
              <a:buFont typeface="Lato"/>
              <a:buChar char="■"/>
              <a:defRPr sz="1500">
                <a:solidFill>
                  <a:schemeClr val="accent1"/>
                </a:solidFill>
                <a:latin typeface="Lato"/>
                <a:ea typeface="Lato"/>
                <a:cs typeface="Lato"/>
                <a:sym typeface="Lato"/>
              </a:defRPr>
            </a:lvl9pPr>
          </a:lstStyle>
          <a:p/>
        </p:txBody>
      </p:sp>
      <p:sp>
        <p:nvSpPr>
          <p:cNvPr id="12" name="Google Shape;12;p1"/>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mailto:contact@escapephobia.com" TargetMode="External"/><Relationship Id="rId4" Type="http://schemas.openxmlformats.org/officeDocument/2006/relationships/hyperlink" Target="http://www.escapephobia.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hyperlink" Target="mailto:contact@escapephobia.com" TargetMode="External"/><Relationship Id="rId5" Type="http://schemas.openxmlformats.org/officeDocument/2006/relationships/hyperlink" Target="http://www.escapephobi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18"/>
          <p:cNvSpPr/>
          <p:nvPr/>
        </p:nvSpPr>
        <p:spPr>
          <a:xfrm>
            <a:off x="18575" y="5334000"/>
            <a:ext cx="12192000" cy="1524000"/>
          </a:xfrm>
          <a:prstGeom prst="rect">
            <a:avLst/>
          </a:prstGeom>
          <a:solidFill>
            <a:srgbClr val="741B47"/>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p:nvPr/>
        </p:nvSpPr>
        <p:spPr>
          <a:xfrm>
            <a:off x="687750" y="5421525"/>
            <a:ext cx="10816500" cy="1505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i="0" lang="fr-FR" sz="4200" u="none" cap="none" strike="noStrike">
                <a:solidFill>
                  <a:srgbClr val="FFFFFF"/>
                </a:solidFill>
                <a:latin typeface="Rockwell"/>
                <a:ea typeface="Rockwell"/>
                <a:cs typeface="Rockwell"/>
                <a:sym typeface="Rockwell"/>
              </a:rPr>
              <a:t>Votre </a:t>
            </a:r>
            <a:r>
              <a:rPr lang="fr-FR" sz="4200">
                <a:solidFill>
                  <a:srgbClr val="FFFFFF"/>
                </a:solidFill>
                <a:latin typeface="Rockwell"/>
                <a:ea typeface="Rockwell"/>
                <a:cs typeface="Rockwell"/>
                <a:sym typeface="Rockwell"/>
              </a:rPr>
              <a:t>é</a:t>
            </a:r>
            <a:r>
              <a:rPr i="0" lang="fr-FR" sz="4200" u="none" cap="none" strike="noStrike">
                <a:solidFill>
                  <a:srgbClr val="FFFFFF"/>
                </a:solidFill>
                <a:latin typeface="Rockwell"/>
                <a:ea typeface="Rockwell"/>
                <a:cs typeface="Rockwell"/>
                <a:sym typeface="Rockwell"/>
              </a:rPr>
              <a:t>vénement </a:t>
            </a:r>
            <a:r>
              <a:rPr lang="fr-FR" sz="4200">
                <a:solidFill>
                  <a:srgbClr val="FFFFFF"/>
                </a:solidFill>
                <a:latin typeface="Rockwell"/>
                <a:ea typeface="Rockwell"/>
                <a:cs typeface="Rockwell"/>
                <a:sym typeface="Rockwell"/>
              </a:rPr>
              <a:t>personnel</a:t>
            </a:r>
            <a:r>
              <a:rPr lang="fr-FR" sz="4200">
                <a:solidFill>
                  <a:srgbClr val="FFFFFF"/>
                </a:solidFill>
                <a:latin typeface="Rockwell"/>
                <a:ea typeface="Rockwell"/>
                <a:cs typeface="Rockwell"/>
                <a:sym typeface="Rockwell"/>
              </a:rPr>
              <a:t> chez </a:t>
            </a:r>
            <a:endParaRPr sz="4200">
              <a:solidFill>
                <a:srgbClr val="FFFFFF"/>
              </a:solidFill>
              <a:latin typeface="Rockwell"/>
              <a:ea typeface="Rockwell"/>
              <a:cs typeface="Rockwell"/>
              <a:sym typeface="Rockwell"/>
            </a:endParaRPr>
          </a:p>
          <a:p>
            <a:pPr indent="0" lvl="0" marL="0" marR="0" rtl="0" algn="ctr">
              <a:lnSpc>
                <a:spcPct val="90000"/>
              </a:lnSpc>
              <a:spcBef>
                <a:spcPts val="0"/>
              </a:spcBef>
              <a:spcAft>
                <a:spcPts val="0"/>
              </a:spcAft>
              <a:buNone/>
            </a:pPr>
            <a:r>
              <a:rPr lang="fr-FR" sz="4200">
                <a:solidFill>
                  <a:srgbClr val="FFFFFF"/>
                </a:solidFill>
                <a:latin typeface="Rockwell"/>
                <a:ea typeface="Rockwell"/>
                <a:cs typeface="Rockwell"/>
                <a:sym typeface="Rockwell"/>
              </a:rPr>
              <a:t>Phobia Escape Game</a:t>
            </a:r>
            <a:r>
              <a:rPr lang="fr-FR" sz="4200">
                <a:solidFill>
                  <a:srgbClr val="FFFFFF"/>
                </a:solidFill>
                <a:latin typeface="Times New Roman"/>
                <a:ea typeface="Times New Roman"/>
                <a:cs typeface="Times New Roman"/>
                <a:sym typeface="Times New Roman"/>
              </a:rPr>
              <a:t> </a:t>
            </a:r>
            <a:endParaRPr/>
          </a:p>
        </p:txBody>
      </p:sp>
      <p:pic>
        <p:nvPicPr>
          <p:cNvPr id="133" name="Google Shape;133;p18"/>
          <p:cNvPicPr preferRelativeResize="0"/>
          <p:nvPr/>
        </p:nvPicPr>
        <p:blipFill rotWithShape="1">
          <a:blip r:embed="rId4">
            <a:alphaModFix/>
          </a:blip>
          <a:srcRect b="19419" l="0" r="0" t="21390"/>
          <a:stretch/>
        </p:blipFill>
        <p:spPr>
          <a:xfrm>
            <a:off x="18575" y="74700"/>
            <a:ext cx="3113903" cy="1090699"/>
          </a:xfrm>
          <a:prstGeom prst="rect">
            <a:avLst/>
          </a:prstGeom>
          <a:noFill/>
          <a:ln>
            <a:noFill/>
          </a:ln>
          <a:effectLst>
            <a:outerShdw blurRad="57150" rotWithShape="0" algn="bl" dir="5400000" dist="19050">
              <a:srgbClr val="000000">
                <a:alpha val="50000"/>
              </a:srgbClr>
            </a:outerShdw>
          </a:effectLst>
        </p:spPr>
      </p:pic>
      <p:sp>
        <p:nvSpPr>
          <p:cNvPr id="134" name="Google Shape;134;p18"/>
          <p:cNvSpPr txBox="1"/>
          <p:nvPr/>
        </p:nvSpPr>
        <p:spPr>
          <a:xfrm>
            <a:off x="144525" y="1231775"/>
            <a:ext cx="2862000" cy="18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800">
                <a:solidFill>
                  <a:srgbClr val="FFFFFF"/>
                </a:solidFill>
                <a:latin typeface="Rockwell"/>
                <a:ea typeface="Rockwell"/>
                <a:cs typeface="Rockwell"/>
                <a:sym typeface="Rockwell"/>
              </a:rPr>
              <a:t>127 rue Jeanne d’Arc</a:t>
            </a:r>
            <a:endParaRPr sz="1800">
              <a:solidFill>
                <a:srgbClr val="FFFFFF"/>
              </a:solidFill>
              <a:latin typeface="Rockwell"/>
              <a:ea typeface="Rockwell"/>
              <a:cs typeface="Rockwell"/>
              <a:sym typeface="Rockwell"/>
            </a:endParaRPr>
          </a:p>
          <a:p>
            <a:pPr indent="0" lvl="0" marL="0" rtl="0" algn="ctr">
              <a:spcBef>
                <a:spcPts val="0"/>
              </a:spcBef>
              <a:spcAft>
                <a:spcPts val="0"/>
              </a:spcAft>
              <a:buNone/>
            </a:pPr>
            <a:r>
              <a:rPr lang="fr-FR" sz="1800">
                <a:solidFill>
                  <a:srgbClr val="FFFFFF"/>
                </a:solidFill>
                <a:latin typeface="Rockwell"/>
                <a:ea typeface="Rockwell"/>
                <a:cs typeface="Rockwell"/>
                <a:sym typeface="Rockwell"/>
              </a:rPr>
              <a:t>75013 Paris</a:t>
            </a:r>
            <a:endParaRPr sz="1800">
              <a:solidFill>
                <a:srgbClr val="FFFFFF"/>
              </a:solidFill>
              <a:latin typeface="Rockwell"/>
              <a:ea typeface="Rockwell"/>
              <a:cs typeface="Rockwell"/>
              <a:sym typeface="Rockwell"/>
            </a:endParaRPr>
          </a:p>
          <a:p>
            <a:pPr indent="0" lvl="0" marL="0" rtl="0" algn="ctr">
              <a:spcBef>
                <a:spcPts val="0"/>
              </a:spcBef>
              <a:spcAft>
                <a:spcPts val="0"/>
              </a:spcAft>
              <a:buNone/>
            </a:pPr>
            <a:r>
              <a:rPr lang="fr-FR" sz="1800">
                <a:solidFill>
                  <a:srgbClr val="FFFFFF"/>
                </a:solidFill>
                <a:latin typeface="Rockwell"/>
                <a:ea typeface="Rockwell"/>
                <a:cs typeface="Rockwell"/>
                <a:sym typeface="Rockwell"/>
              </a:rPr>
              <a:t>Ile-de-France</a:t>
            </a:r>
            <a:endParaRPr sz="1800">
              <a:solidFill>
                <a:srgbClr val="FFFFFF"/>
              </a:solidFill>
              <a:latin typeface="Rockwell"/>
              <a:ea typeface="Rockwell"/>
              <a:cs typeface="Rockwell"/>
              <a:sym typeface="Rockwell"/>
            </a:endParaRPr>
          </a:p>
          <a:p>
            <a:pPr indent="0" lvl="0" marL="0" rtl="0" algn="ctr">
              <a:spcBef>
                <a:spcPts val="0"/>
              </a:spcBef>
              <a:spcAft>
                <a:spcPts val="0"/>
              </a:spcAft>
              <a:buNone/>
            </a:pPr>
            <a:r>
              <a:rPr lang="fr-FR" sz="1800">
                <a:solidFill>
                  <a:srgbClr val="FFFFFF"/>
                </a:solidFill>
                <a:latin typeface="Rockwell"/>
                <a:ea typeface="Rockwell"/>
                <a:cs typeface="Rockwell"/>
                <a:sym typeface="Rockwell"/>
              </a:rPr>
              <a:t>France </a:t>
            </a:r>
            <a:endParaRPr sz="1800">
              <a:solidFill>
                <a:srgbClr val="FFFFFF"/>
              </a:solidFill>
              <a:latin typeface="Rockwell"/>
              <a:ea typeface="Rockwell"/>
              <a:cs typeface="Rockwell"/>
              <a:sym typeface="Rockwell"/>
            </a:endParaRPr>
          </a:p>
          <a:p>
            <a:pPr indent="0" lvl="0" marL="0" rtl="0" algn="ctr">
              <a:spcBef>
                <a:spcPts val="0"/>
              </a:spcBef>
              <a:spcAft>
                <a:spcPts val="0"/>
              </a:spcAft>
              <a:buNone/>
            </a:pPr>
            <a:r>
              <a:rPr lang="fr-FR" sz="1800">
                <a:solidFill>
                  <a:srgbClr val="FFFFFF"/>
                </a:solidFill>
                <a:latin typeface="Rockwell"/>
                <a:ea typeface="Rockwell"/>
                <a:cs typeface="Rockwell"/>
                <a:sym typeface="Rockwell"/>
              </a:rPr>
              <a:t>01 44 24 85 28</a:t>
            </a:r>
            <a:endParaRPr sz="1800">
              <a:solidFill>
                <a:srgbClr val="FFFFFF"/>
              </a:solidFill>
              <a:latin typeface="Rockwell"/>
              <a:ea typeface="Rockwell"/>
              <a:cs typeface="Rockwell"/>
              <a:sym typeface="Rockwe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6B8AF"/>
        </a:solidFill>
      </p:bgPr>
    </p:bg>
    <p:spTree>
      <p:nvGrpSpPr>
        <p:cNvPr id="198" name="Shape 198"/>
        <p:cNvGrpSpPr/>
        <p:nvPr/>
      </p:nvGrpSpPr>
      <p:grpSpPr>
        <a:xfrm>
          <a:off x="0" y="0"/>
          <a:ext cx="0" cy="0"/>
          <a:chOff x="0" y="0"/>
          <a:chExt cx="0" cy="0"/>
        </a:xfrm>
      </p:grpSpPr>
      <p:sp>
        <p:nvSpPr>
          <p:cNvPr id="199" name="Google Shape;199;p27"/>
          <p:cNvSpPr txBox="1"/>
          <p:nvPr/>
        </p:nvSpPr>
        <p:spPr>
          <a:xfrm>
            <a:off x="1082100" y="1289625"/>
            <a:ext cx="10027800" cy="4387200"/>
          </a:xfrm>
          <a:prstGeom prst="rect">
            <a:avLst/>
          </a:prstGeom>
          <a:noFill/>
          <a:ln>
            <a:noFill/>
          </a:ln>
        </p:spPr>
        <p:txBody>
          <a:bodyPr anchorCtr="0" anchor="t" bIns="91425" lIns="91425" spcFirstLastPara="1" rIns="91425" wrap="square" tIns="91425">
            <a:noAutofit/>
          </a:bodyPr>
          <a:lstStyle/>
          <a:p>
            <a:pPr indent="0" lvl="0" marL="457200" marR="0" rtl="0" algn="ctr">
              <a:lnSpc>
                <a:spcPct val="200000"/>
              </a:lnSpc>
              <a:spcBef>
                <a:spcPts val="1800"/>
              </a:spcBef>
              <a:spcAft>
                <a:spcPts val="0"/>
              </a:spcAft>
              <a:buNone/>
            </a:pPr>
            <a:r>
              <a:rPr lang="fr-FR" sz="1757">
                <a:latin typeface="Rockwell"/>
                <a:ea typeface="Rockwell"/>
                <a:cs typeface="Rockwell"/>
                <a:sym typeface="Rockwell"/>
              </a:rPr>
              <a:t>Organisez votre évènement d’entreprise comme bon vous semble:</a:t>
            </a:r>
            <a:endParaRPr sz="1757">
              <a:latin typeface="Rockwell"/>
              <a:ea typeface="Rockwell"/>
              <a:cs typeface="Rockwell"/>
              <a:sym typeface="Rockwell"/>
            </a:endParaRPr>
          </a:p>
          <a:p>
            <a:pPr indent="0" lvl="0" marL="457200" marR="0" rtl="0" algn="ctr">
              <a:lnSpc>
                <a:spcPct val="200000"/>
              </a:lnSpc>
              <a:spcBef>
                <a:spcPts val="1800"/>
              </a:spcBef>
              <a:spcAft>
                <a:spcPts val="0"/>
              </a:spcAft>
              <a:buNone/>
            </a:pPr>
            <a:r>
              <a:rPr b="1" lang="fr-FR" sz="1757">
                <a:latin typeface="Rockwell"/>
                <a:ea typeface="Rockwell"/>
                <a:cs typeface="Rockwell"/>
                <a:sym typeface="Rockwell"/>
              </a:rPr>
              <a:t>Laissez parler votre imagination</a:t>
            </a:r>
            <a:r>
              <a:rPr lang="fr-FR" sz="1757">
                <a:latin typeface="Rockwell"/>
                <a:ea typeface="Rockwell"/>
                <a:cs typeface="Rockwell"/>
                <a:sym typeface="Rockwell"/>
              </a:rPr>
              <a:t>, notre équipe de professionnels la rendra réalité ! </a:t>
            </a:r>
            <a:endParaRPr sz="1757">
              <a:latin typeface="Rockwell"/>
              <a:ea typeface="Rockwell"/>
              <a:cs typeface="Rockwell"/>
              <a:sym typeface="Rockwell"/>
            </a:endParaRPr>
          </a:p>
          <a:p>
            <a:pPr indent="0" lvl="0" marL="457200" marR="0" rtl="0" algn="ctr">
              <a:lnSpc>
                <a:spcPct val="200000"/>
              </a:lnSpc>
              <a:spcBef>
                <a:spcPts val="1800"/>
              </a:spcBef>
              <a:spcAft>
                <a:spcPts val="0"/>
              </a:spcAft>
              <a:buNone/>
            </a:pPr>
            <a:r>
              <a:rPr lang="fr-FR" sz="1757">
                <a:latin typeface="Rockwell"/>
                <a:ea typeface="Rockwell"/>
                <a:cs typeface="Rockwell"/>
                <a:sym typeface="Rockwell"/>
              </a:rPr>
              <a:t>Tous vos évènements chez Phobia Escape Game à  partir de 20€/Personne.</a:t>
            </a:r>
            <a:endParaRPr sz="1757">
              <a:latin typeface="Rockwell"/>
              <a:ea typeface="Rockwell"/>
              <a:cs typeface="Rockwell"/>
              <a:sym typeface="Rockwell"/>
            </a:endParaRPr>
          </a:p>
          <a:p>
            <a:pPr indent="0" lvl="0" marL="457200" marR="0" rtl="0" algn="ctr">
              <a:lnSpc>
                <a:spcPct val="150000"/>
              </a:lnSpc>
              <a:spcBef>
                <a:spcPts val="1800"/>
              </a:spcBef>
              <a:spcAft>
                <a:spcPts val="0"/>
              </a:spcAft>
              <a:buNone/>
            </a:pPr>
            <a:r>
              <a:rPr lang="fr-FR" sz="1757">
                <a:latin typeface="Rockwell"/>
                <a:ea typeface="Rockwell"/>
                <a:cs typeface="Rockwell"/>
                <a:sym typeface="Rockwell"/>
              </a:rPr>
              <a:t>Pour toute autre demande, contactez nous : </a:t>
            </a:r>
            <a:endParaRPr sz="1757">
              <a:latin typeface="Rockwell"/>
              <a:ea typeface="Rockwell"/>
              <a:cs typeface="Rockwell"/>
              <a:sym typeface="Rockwell"/>
            </a:endParaRPr>
          </a:p>
          <a:p>
            <a:pPr indent="0" lvl="0" marL="0" marR="0" rtl="0" algn="ctr">
              <a:lnSpc>
                <a:spcPct val="150000"/>
              </a:lnSpc>
              <a:spcBef>
                <a:spcPts val="1800"/>
              </a:spcBef>
              <a:spcAft>
                <a:spcPts val="0"/>
              </a:spcAft>
              <a:buNone/>
            </a:pPr>
            <a:r>
              <a:rPr lang="fr-FR" sz="1757">
                <a:latin typeface="Rockwell"/>
                <a:ea typeface="Rockwell"/>
                <a:cs typeface="Rockwell"/>
                <a:sym typeface="Rockwell"/>
              </a:rPr>
              <a:t>par mail : </a:t>
            </a:r>
            <a:r>
              <a:rPr lang="fr-FR" sz="1757">
                <a:uFill>
                  <a:noFill/>
                </a:uFill>
                <a:latin typeface="Rockwell"/>
                <a:ea typeface="Rockwell"/>
                <a:cs typeface="Rockwell"/>
                <a:sym typeface="Rockwell"/>
                <a:hlinkClick r:id="rId3"/>
              </a:rPr>
              <a:t>contact@escapephobia.com </a:t>
            </a:r>
            <a:endParaRPr sz="1757">
              <a:latin typeface="Rockwell"/>
              <a:ea typeface="Rockwell"/>
              <a:cs typeface="Rockwell"/>
              <a:sym typeface="Rockwell"/>
            </a:endParaRPr>
          </a:p>
          <a:p>
            <a:pPr indent="0" lvl="0" marL="0" marR="0" rtl="0" algn="ctr">
              <a:lnSpc>
                <a:spcPct val="150000"/>
              </a:lnSpc>
              <a:spcBef>
                <a:spcPts val="1800"/>
              </a:spcBef>
              <a:spcAft>
                <a:spcPts val="0"/>
              </a:spcAft>
              <a:buNone/>
            </a:pPr>
            <a:r>
              <a:rPr lang="fr-FR" sz="1757">
                <a:latin typeface="Rockwell"/>
                <a:ea typeface="Rockwell"/>
                <a:cs typeface="Rockwell"/>
                <a:sym typeface="Rockwell"/>
              </a:rPr>
              <a:t>par téléphone au: 01 44 24 85 28</a:t>
            </a:r>
            <a:endParaRPr sz="1757">
              <a:latin typeface="Rockwell"/>
              <a:ea typeface="Rockwell"/>
              <a:cs typeface="Rockwell"/>
              <a:sym typeface="Rockwell"/>
            </a:endParaRPr>
          </a:p>
          <a:p>
            <a:pPr indent="0" lvl="0" marL="0" marR="0" rtl="0" algn="ctr">
              <a:lnSpc>
                <a:spcPct val="150000"/>
              </a:lnSpc>
              <a:spcBef>
                <a:spcPts val="1800"/>
              </a:spcBef>
              <a:spcAft>
                <a:spcPts val="0"/>
              </a:spcAft>
              <a:buNone/>
            </a:pPr>
            <a:r>
              <a:rPr lang="fr-FR" sz="1757">
                <a:latin typeface="Rockwell"/>
                <a:ea typeface="Rockwell"/>
                <a:cs typeface="Rockwell"/>
                <a:sym typeface="Rockwell"/>
              </a:rPr>
              <a:t>Vous pouvez vérifier les disponibilités de nos salles sur </a:t>
            </a:r>
            <a:r>
              <a:rPr lang="fr-FR" sz="1757">
                <a:uFill>
                  <a:noFill/>
                </a:uFill>
                <a:latin typeface="Rockwell"/>
                <a:ea typeface="Rockwell"/>
                <a:cs typeface="Rockwell"/>
                <a:sym typeface="Rockwell"/>
                <a:hlinkClick r:id="rId4"/>
              </a:rPr>
              <a:t>www.escapephobia.com</a:t>
            </a:r>
            <a:r>
              <a:rPr lang="fr-FR" sz="1757">
                <a:latin typeface="Rockwell"/>
                <a:ea typeface="Rockwell"/>
                <a:cs typeface="Rockwell"/>
                <a:sym typeface="Rockwell"/>
              </a:rPr>
              <a:t>  </a:t>
            </a:r>
            <a:endParaRPr sz="1757">
              <a:latin typeface="Rockwell"/>
              <a:ea typeface="Rockwell"/>
              <a:cs typeface="Rockwell"/>
              <a:sym typeface="Rockwell"/>
            </a:endParaRPr>
          </a:p>
        </p:txBody>
      </p:sp>
      <p:sp>
        <p:nvSpPr>
          <p:cNvPr id="200" name="Google Shape;200;p27"/>
          <p:cNvSpPr txBox="1"/>
          <p:nvPr>
            <p:ph type="title"/>
          </p:nvPr>
        </p:nvSpPr>
        <p:spPr>
          <a:xfrm>
            <a:off x="293350" y="45700"/>
            <a:ext cx="11898600" cy="9405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SzPts val="3200"/>
              <a:buFont typeface="Rokkitt"/>
              <a:buNone/>
            </a:pPr>
            <a:r>
              <a:rPr lang="fr-FR" sz="3200">
                <a:latin typeface="Rockwell"/>
                <a:ea typeface="Rockwell"/>
                <a:cs typeface="Rockwell"/>
                <a:sym typeface="Rockwell"/>
              </a:rPr>
              <a:t>Créons</a:t>
            </a:r>
            <a:r>
              <a:rPr lang="fr-FR" sz="3200">
                <a:latin typeface="Rockwell"/>
                <a:ea typeface="Rockwell"/>
                <a:cs typeface="Rockwell"/>
                <a:sym typeface="Rockwell"/>
              </a:rPr>
              <a:t> votre </a:t>
            </a:r>
            <a:r>
              <a:rPr lang="fr-FR" sz="3200">
                <a:latin typeface="Rockwell"/>
                <a:ea typeface="Rockwell"/>
                <a:cs typeface="Rockwell"/>
                <a:sym typeface="Rockwell"/>
              </a:rPr>
              <a:t>événement</a:t>
            </a:r>
            <a:r>
              <a:rPr lang="fr-FR" sz="3200">
                <a:latin typeface="Rockwell"/>
                <a:ea typeface="Rockwell"/>
                <a:cs typeface="Rockwell"/>
                <a:sym typeface="Rockwell"/>
              </a:rPr>
              <a:t> parfait!</a:t>
            </a:r>
            <a:endParaRPr>
              <a:solidFill>
                <a:srgbClr val="000000"/>
              </a:solidFill>
              <a:latin typeface="Rockwell"/>
              <a:ea typeface="Rockwell"/>
              <a:cs typeface="Rockwell"/>
              <a:sym typeface="Rockwe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4" name="Shape 204"/>
        <p:cNvGrpSpPr/>
        <p:nvPr/>
      </p:nvGrpSpPr>
      <p:grpSpPr>
        <a:xfrm>
          <a:off x="0" y="0"/>
          <a:ext cx="0" cy="0"/>
          <a:chOff x="0" y="0"/>
          <a:chExt cx="0" cy="0"/>
        </a:xfrm>
      </p:grpSpPr>
      <p:sp>
        <p:nvSpPr>
          <p:cNvPr id="205" name="Google Shape;205;p28"/>
          <p:cNvSpPr txBox="1"/>
          <p:nvPr>
            <p:ph idx="1" type="subTitle"/>
          </p:nvPr>
        </p:nvSpPr>
        <p:spPr>
          <a:xfrm>
            <a:off x="0" y="0"/>
            <a:ext cx="6096000" cy="1744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9E3611"/>
              </a:buClr>
              <a:buSzPts val="2720"/>
              <a:buFont typeface="Noto Sans Symbols"/>
              <a:buNone/>
            </a:pPr>
            <a:r>
              <a:rPr b="1" lang="fr-FR" sz="3200">
                <a:solidFill>
                  <a:srgbClr val="000000"/>
                </a:solidFill>
                <a:latin typeface="Rockwell"/>
                <a:ea typeface="Rockwell"/>
                <a:cs typeface="Rockwell"/>
                <a:sym typeface="Rockwell"/>
              </a:rPr>
              <a:t>Quelles expériences propose</a:t>
            </a:r>
            <a:r>
              <a:rPr b="1" i="0" lang="fr-FR" sz="3200" u="none" cap="none" strike="noStrike">
                <a:solidFill>
                  <a:srgbClr val="000000"/>
                </a:solidFill>
                <a:latin typeface="Rockwell"/>
                <a:ea typeface="Rockwell"/>
                <a:cs typeface="Rockwell"/>
                <a:sym typeface="Rockwell"/>
              </a:rPr>
              <a:t> </a:t>
            </a:r>
            <a:r>
              <a:rPr b="1" lang="fr-FR" sz="3200">
                <a:solidFill>
                  <a:srgbClr val="000000"/>
                </a:solidFill>
                <a:latin typeface="Rockwell"/>
                <a:ea typeface="Rockwell"/>
                <a:cs typeface="Rockwell"/>
                <a:sym typeface="Rockwell"/>
              </a:rPr>
              <a:t>Phobia Escape Game </a:t>
            </a:r>
            <a:r>
              <a:rPr b="1" i="0" lang="fr-FR" sz="3200" u="none" cap="none" strike="noStrike">
                <a:solidFill>
                  <a:srgbClr val="000000"/>
                </a:solidFill>
                <a:latin typeface="Rockwell"/>
                <a:ea typeface="Rockwell"/>
                <a:cs typeface="Rockwell"/>
                <a:sym typeface="Rockwell"/>
              </a:rPr>
              <a:t> ?</a:t>
            </a:r>
            <a:endParaRPr i="0" sz="3200" u="none" cap="none" strike="noStrike">
              <a:solidFill>
                <a:srgbClr val="000000"/>
              </a:solidFill>
              <a:latin typeface="Rockwell"/>
              <a:ea typeface="Rockwell"/>
              <a:cs typeface="Rockwell"/>
              <a:sym typeface="Rockwell"/>
            </a:endParaRPr>
          </a:p>
        </p:txBody>
      </p:sp>
      <p:sp>
        <p:nvSpPr>
          <p:cNvPr id="206" name="Google Shape;206;p28"/>
          <p:cNvSpPr txBox="1"/>
          <p:nvPr>
            <p:ph type="title"/>
          </p:nvPr>
        </p:nvSpPr>
        <p:spPr>
          <a:xfrm>
            <a:off x="293625" y="1744200"/>
            <a:ext cx="5480700" cy="5113800"/>
          </a:xfrm>
          <a:prstGeom prst="rect">
            <a:avLst/>
          </a:prstGeom>
        </p:spPr>
        <p:txBody>
          <a:bodyPr anchorCtr="0" anchor="t" bIns="121900" lIns="121900" spcFirstLastPara="1" rIns="121900" wrap="square" tIns="121900">
            <a:noAutofit/>
          </a:bodyPr>
          <a:lstStyle/>
          <a:p>
            <a:pPr indent="-260343" lvl="0" marL="285743" rtl="0" algn="just">
              <a:lnSpc>
                <a:spcPct val="150000"/>
              </a:lnSpc>
              <a:spcBef>
                <a:spcPts val="0"/>
              </a:spcBef>
              <a:spcAft>
                <a:spcPts val="0"/>
              </a:spcAft>
              <a:buClr>
                <a:srgbClr val="000000"/>
              </a:buClr>
              <a:buSzPts val="1400"/>
              <a:buFont typeface="Rockwell"/>
              <a:buChar char="❖"/>
            </a:pPr>
            <a:r>
              <a:rPr b="0" lang="fr-FR" sz="1400">
                <a:solidFill>
                  <a:srgbClr val="000000"/>
                </a:solidFill>
                <a:latin typeface="Rockwell"/>
                <a:ea typeface="Rockwell"/>
                <a:cs typeface="Rockwell"/>
                <a:sym typeface="Rockwell"/>
              </a:rPr>
              <a:t>Phobia Escape Game propose </a:t>
            </a:r>
            <a:r>
              <a:rPr lang="fr-FR" sz="1400">
                <a:solidFill>
                  <a:srgbClr val="000000"/>
                </a:solidFill>
                <a:latin typeface="Rockwell"/>
                <a:ea typeface="Rockwell"/>
                <a:cs typeface="Rockwell"/>
                <a:sym typeface="Rockwell"/>
              </a:rPr>
              <a:t>5 salles d’Escape Game </a:t>
            </a:r>
            <a:r>
              <a:rPr lang="fr-FR" sz="1400">
                <a:solidFill>
                  <a:srgbClr val="000000"/>
                </a:solidFill>
                <a:latin typeface="Rockwell"/>
                <a:ea typeface="Rockwell"/>
                <a:cs typeface="Rockwell"/>
                <a:sym typeface="Rockwell"/>
              </a:rPr>
              <a:t>différentes</a:t>
            </a:r>
            <a:r>
              <a:rPr b="0" lang="fr-FR" sz="1400">
                <a:solidFill>
                  <a:srgbClr val="000000"/>
                </a:solidFill>
                <a:latin typeface="Rockwell"/>
                <a:ea typeface="Rockwell"/>
                <a:cs typeface="Rockwell"/>
                <a:sym typeface="Rockwell"/>
              </a:rPr>
              <a:t>:</a:t>
            </a:r>
            <a:endParaRPr b="0" sz="1400">
              <a:solidFill>
                <a:srgbClr val="000000"/>
              </a:solidFill>
              <a:latin typeface="Rockwell"/>
              <a:ea typeface="Rockwell"/>
              <a:cs typeface="Rockwell"/>
              <a:sym typeface="Rockwell"/>
            </a:endParaRPr>
          </a:p>
          <a:p>
            <a:pPr indent="-260343" lvl="0" marL="285743" rtl="0" algn="just">
              <a:lnSpc>
                <a:spcPct val="150000"/>
              </a:lnSpc>
              <a:spcBef>
                <a:spcPts val="0"/>
              </a:spcBef>
              <a:spcAft>
                <a:spcPts val="0"/>
              </a:spcAft>
              <a:buClr>
                <a:srgbClr val="000000"/>
              </a:buClr>
              <a:buSzPts val="1400"/>
              <a:buFont typeface="Rockwell"/>
              <a:buChar char="❖"/>
            </a:pPr>
            <a:r>
              <a:rPr b="0" lang="fr-FR" sz="1400">
                <a:solidFill>
                  <a:srgbClr val="000000"/>
                </a:solidFill>
                <a:latin typeface="Rockwell"/>
                <a:ea typeface="Rockwell"/>
                <a:cs typeface="Rockwell"/>
                <a:sym typeface="Rockwell"/>
              </a:rPr>
              <a:t>Da Vinci (2-6 joueurs) </a:t>
            </a:r>
            <a:endParaRPr b="0" sz="1400">
              <a:solidFill>
                <a:srgbClr val="000000"/>
              </a:solidFill>
              <a:latin typeface="Rockwell"/>
              <a:ea typeface="Rockwell"/>
              <a:cs typeface="Rockwell"/>
              <a:sym typeface="Rockwell"/>
            </a:endParaRPr>
          </a:p>
          <a:p>
            <a:pPr indent="-260343" lvl="0" marL="285743" rtl="0" algn="just">
              <a:lnSpc>
                <a:spcPct val="150000"/>
              </a:lnSpc>
              <a:spcBef>
                <a:spcPts val="0"/>
              </a:spcBef>
              <a:spcAft>
                <a:spcPts val="0"/>
              </a:spcAft>
              <a:buClr>
                <a:srgbClr val="000000"/>
              </a:buClr>
              <a:buSzPts val="1400"/>
              <a:buFont typeface="Rockwell"/>
              <a:buChar char="❖"/>
            </a:pPr>
            <a:r>
              <a:rPr b="0" lang="fr-FR" sz="1400">
                <a:solidFill>
                  <a:srgbClr val="000000"/>
                </a:solidFill>
                <a:latin typeface="Rockwell"/>
                <a:ea typeface="Rockwell"/>
                <a:cs typeface="Rockwell"/>
                <a:sym typeface="Rockwell"/>
              </a:rPr>
              <a:t>Alice </a:t>
            </a:r>
            <a:r>
              <a:rPr b="0" lang="fr-FR" sz="1400">
                <a:solidFill>
                  <a:srgbClr val="000000"/>
                </a:solidFill>
                <a:latin typeface="Rockwell"/>
                <a:ea typeface="Rockwell"/>
                <a:cs typeface="Rockwell"/>
                <a:sym typeface="Rockwell"/>
              </a:rPr>
              <a:t>(3-6 joueurs) </a:t>
            </a:r>
            <a:endParaRPr b="0" sz="1400">
              <a:solidFill>
                <a:srgbClr val="000000"/>
              </a:solidFill>
              <a:latin typeface="Rockwell"/>
              <a:ea typeface="Rockwell"/>
              <a:cs typeface="Rockwell"/>
              <a:sym typeface="Rockwell"/>
            </a:endParaRPr>
          </a:p>
          <a:p>
            <a:pPr indent="-260343" lvl="0" marL="285743" rtl="0" algn="just">
              <a:lnSpc>
                <a:spcPct val="150000"/>
              </a:lnSpc>
              <a:spcBef>
                <a:spcPts val="0"/>
              </a:spcBef>
              <a:spcAft>
                <a:spcPts val="0"/>
              </a:spcAft>
              <a:buClr>
                <a:srgbClr val="000000"/>
              </a:buClr>
              <a:buSzPts val="1400"/>
              <a:buFont typeface="Rockwell"/>
              <a:buChar char="❖"/>
            </a:pPr>
            <a:r>
              <a:rPr b="0" lang="fr-FR" sz="1400">
                <a:solidFill>
                  <a:srgbClr val="000000"/>
                </a:solidFill>
                <a:latin typeface="Rockwell"/>
                <a:ea typeface="Rockwell"/>
                <a:cs typeface="Rockwell"/>
                <a:sym typeface="Rockwell"/>
              </a:rPr>
              <a:t>Houdini </a:t>
            </a:r>
            <a:r>
              <a:rPr b="0" lang="fr-FR" sz="1400">
                <a:solidFill>
                  <a:srgbClr val="000000"/>
                </a:solidFill>
                <a:latin typeface="Rockwell"/>
                <a:ea typeface="Rockwell"/>
                <a:cs typeface="Rockwell"/>
                <a:sym typeface="Rockwell"/>
              </a:rPr>
              <a:t>(2-5 joueurs) </a:t>
            </a:r>
            <a:endParaRPr b="0" sz="1400">
              <a:solidFill>
                <a:srgbClr val="000000"/>
              </a:solidFill>
              <a:latin typeface="Rockwell"/>
              <a:ea typeface="Rockwell"/>
              <a:cs typeface="Rockwell"/>
              <a:sym typeface="Rockwell"/>
            </a:endParaRPr>
          </a:p>
          <a:p>
            <a:pPr indent="-260343" lvl="0" marL="285743" rtl="0" algn="just">
              <a:lnSpc>
                <a:spcPct val="150000"/>
              </a:lnSpc>
              <a:spcBef>
                <a:spcPts val="0"/>
              </a:spcBef>
              <a:spcAft>
                <a:spcPts val="0"/>
              </a:spcAft>
              <a:buClr>
                <a:srgbClr val="000000"/>
              </a:buClr>
              <a:buSzPts val="1400"/>
              <a:buFont typeface="Rockwell"/>
              <a:buChar char="❖"/>
            </a:pPr>
            <a:r>
              <a:rPr b="0" lang="fr-FR" sz="1400">
                <a:solidFill>
                  <a:srgbClr val="000000"/>
                </a:solidFill>
                <a:latin typeface="Rockwell"/>
                <a:ea typeface="Rockwell"/>
                <a:cs typeface="Rockwell"/>
                <a:sym typeface="Rockwell"/>
              </a:rPr>
              <a:t>Loft 13 </a:t>
            </a:r>
            <a:r>
              <a:rPr b="0" lang="fr-FR" sz="1400">
                <a:solidFill>
                  <a:srgbClr val="000000"/>
                </a:solidFill>
                <a:latin typeface="Rockwell"/>
                <a:ea typeface="Rockwell"/>
                <a:cs typeface="Rockwell"/>
                <a:sym typeface="Rockwell"/>
              </a:rPr>
              <a:t>(2-3 joueurs) </a:t>
            </a:r>
            <a:endParaRPr b="0" sz="1400">
              <a:solidFill>
                <a:srgbClr val="000000"/>
              </a:solidFill>
              <a:latin typeface="Rockwell"/>
              <a:ea typeface="Rockwell"/>
              <a:cs typeface="Rockwell"/>
              <a:sym typeface="Rockwell"/>
            </a:endParaRPr>
          </a:p>
          <a:p>
            <a:pPr indent="-260343" lvl="0" marL="285743" rtl="0" algn="just">
              <a:lnSpc>
                <a:spcPct val="150000"/>
              </a:lnSpc>
              <a:spcBef>
                <a:spcPts val="0"/>
              </a:spcBef>
              <a:spcAft>
                <a:spcPts val="0"/>
              </a:spcAft>
              <a:buClr>
                <a:srgbClr val="000000"/>
              </a:buClr>
              <a:buSzPts val="1400"/>
              <a:buFont typeface="Rockwell"/>
              <a:buChar char="❖"/>
            </a:pPr>
            <a:r>
              <a:rPr b="0" lang="fr-FR" sz="1400">
                <a:solidFill>
                  <a:srgbClr val="000000"/>
                </a:solidFill>
                <a:latin typeface="Rockwell"/>
                <a:ea typeface="Rockwell"/>
                <a:cs typeface="Rockwell"/>
                <a:sym typeface="Rockwell"/>
              </a:rPr>
              <a:t>Les Disparus </a:t>
            </a:r>
            <a:r>
              <a:rPr b="0" lang="fr-FR" sz="1400">
                <a:solidFill>
                  <a:srgbClr val="000000"/>
                </a:solidFill>
                <a:latin typeface="Rockwell"/>
                <a:ea typeface="Rockwell"/>
                <a:cs typeface="Rockwell"/>
                <a:sym typeface="Rockwell"/>
              </a:rPr>
              <a:t>(2-6 joueurs) </a:t>
            </a:r>
            <a:endParaRPr b="0" sz="1400">
              <a:solidFill>
                <a:srgbClr val="000000"/>
              </a:solidFill>
              <a:latin typeface="Rockwell"/>
              <a:ea typeface="Rockwell"/>
              <a:cs typeface="Rockwell"/>
              <a:sym typeface="Rockwell"/>
            </a:endParaRPr>
          </a:p>
          <a:p>
            <a:pPr indent="0" lvl="0" marL="285743" rtl="0" algn="just">
              <a:lnSpc>
                <a:spcPct val="150000"/>
              </a:lnSpc>
              <a:spcBef>
                <a:spcPts val="0"/>
              </a:spcBef>
              <a:spcAft>
                <a:spcPts val="0"/>
              </a:spcAft>
              <a:buNone/>
            </a:pPr>
            <a:r>
              <a:rPr b="0" lang="fr-FR" sz="1400">
                <a:solidFill>
                  <a:srgbClr val="000000"/>
                </a:solidFill>
                <a:latin typeface="Rockwell"/>
                <a:ea typeface="Rockwell"/>
                <a:cs typeface="Rockwell"/>
                <a:sym typeface="Rockwell"/>
              </a:rPr>
              <a:t>Nous pouvons donc accueillir 26 personnes en simultané dans nos 5 salles de jeu. Chaque salle propose une </a:t>
            </a:r>
            <a:r>
              <a:rPr lang="fr-FR" sz="1400">
                <a:solidFill>
                  <a:srgbClr val="000000"/>
                </a:solidFill>
                <a:latin typeface="Rockwell"/>
                <a:ea typeface="Rockwell"/>
                <a:cs typeface="Rockwell"/>
                <a:sym typeface="Rockwell"/>
              </a:rPr>
              <a:t>expérience différente et originale</a:t>
            </a:r>
            <a:r>
              <a:rPr b="0" lang="fr-FR" sz="1400">
                <a:solidFill>
                  <a:srgbClr val="000000"/>
                </a:solidFill>
                <a:latin typeface="Rockwell"/>
                <a:ea typeface="Rockwell"/>
                <a:cs typeface="Rockwell"/>
                <a:sym typeface="Rockwell"/>
              </a:rPr>
              <a:t>, n’hésitez pas à faire plusieurs salles l’une après l’autre ! </a:t>
            </a:r>
            <a:endParaRPr b="0" sz="1400">
              <a:solidFill>
                <a:srgbClr val="000000"/>
              </a:solidFill>
              <a:latin typeface="Rockwell"/>
              <a:ea typeface="Rockwell"/>
              <a:cs typeface="Rockwell"/>
              <a:sym typeface="Rockwell"/>
            </a:endParaRPr>
          </a:p>
        </p:txBody>
      </p:sp>
      <p:pic>
        <p:nvPicPr>
          <p:cNvPr id="207" name="Google Shape;207;p28"/>
          <p:cNvPicPr preferRelativeResize="0"/>
          <p:nvPr/>
        </p:nvPicPr>
        <p:blipFill rotWithShape="1">
          <a:blip r:embed="rId4">
            <a:alphaModFix/>
          </a:blip>
          <a:srcRect b="19419" l="0" r="0" t="21390"/>
          <a:stretch/>
        </p:blipFill>
        <p:spPr>
          <a:xfrm>
            <a:off x="10217675" y="5963064"/>
            <a:ext cx="1876447" cy="65726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29"/>
          <p:cNvSpPr/>
          <p:nvPr/>
        </p:nvSpPr>
        <p:spPr>
          <a:xfrm>
            <a:off x="7737850" y="-50"/>
            <a:ext cx="4454100" cy="6858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txBox="1"/>
          <p:nvPr>
            <p:ph idx="4294967295" type="body"/>
          </p:nvPr>
        </p:nvSpPr>
        <p:spPr>
          <a:xfrm>
            <a:off x="7822225" y="728325"/>
            <a:ext cx="4369800" cy="61296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None/>
            </a:pPr>
            <a:r>
              <a:rPr lang="fr-FR" sz="1757">
                <a:solidFill>
                  <a:srgbClr val="000000"/>
                </a:solidFill>
                <a:latin typeface="Rockwell"/>
                <a:ea typeface="Rockwell"/>
                <a:cs typeface="Rockwell"/>
                <a:sym typeface="Rockwell"/>
              </a:rPr>
              <a:t>Alice a franchi l’autre côté du miroir.</a:t>
            </a:r>
            <a:endParaRPr sz="1757">
              <a:solidFill>
                <a:srgbClr val="000000"/>
              </a:solidFill>
              <a:latin typeface="Rockwell"/>
              <a:ea typeface="Rockwell"/>
              <a:cs typeface="Rockwell"/>
              <a:sym typeface="Rockwell"/>
            </a:endParaRPr>
          </a:p>
          <a:p>
            <a:pPr indent="0" lvl="0" marL="0" rtl="0" algn="just">
              <a:lnSpc>
                <a:spcPct val="150000"/>
              </a:lnSpc>
              <a:spcBef>
                <a:spcPts val="0"/>
              </a:spcBef>
              <a:spcAft>
                <a:spcPts val="0"/>
              </a:spcAft>
              <a:buNone/>
            </a:pPr>
            <a:r>
              <a:rPr lang="fr-FR" sz="1757">
                <a:solidFill>
                  <a:srgbClr val="000000"/>
                </a:solidFill>
                <a:latin typeface="Rockwell"/>
                <a:ea typeface="Rockwell"/>
                <a:cs typeface="Rockwell"/>
                <a:sym typeface="Rockwell"/>
              </a:rPr>
              <a:t>L’orgueilleux roi noir s’est emparé du pouvoir.</a:t>
            </a:r>
            <a:endParaRPr sz="1757">
              <a:solidFill>
                <a:srgbClr val="000000"/>
              </a:solidFill>
              <a:latin typeface="Rockwell"/>
              <a:ea typeface="Rockwell"/>
              <a:cs typeface="Rockwell"/>
              <a:sym typeface="Rockwell"/>
            </a:endParaRPr>
          </a:p>
          <a:p>
            <a:pPr indent="0" lvl="0" marL="0" rtl="0" algn="just">
              <a:lnSpc>
                <a:spcPct val="150000"/>
              </a:lnSpc>
              <a:spcBef>
                <a:spcPts val="0"/>
              </a:spcBef>
              <a:spcAft>
                <a:spcPts val="0"/>
              </a:spcAft>
              <a:buNone/>
            </a:pPr>
            <a:r>
              <a:rPr lang="fr-FR" sz="1757">
                <a:solidFill>
                  <a:srgbClr val="000000"/>
                </a:solidFill>
                <a:latin typeface="Rockwell"/>
                <a:ea typeface="Rockwell"/>
                <a:cs typeface="Rockwell"/>
                <a:sym typeface="Rockwell"/>
              </a:rPr>
              <a:t>Il règne dans la peur, son âme est sans pitié.</a:t>
            </a:r>
            <a:endParaRPr sz="1757">
              <a:solidFill>
                <a:srgbClr val="000000"/>
              </a:solidFill>
              <a:latin typeface="Rockwell"/>
              <a:ea typeface="Rockwell"/>
              <a:cs typeface="Rockwell"/>
              <a:sym typeface="Rockwell"/>
            </a:endParaRPr>
          </a:p>
          <a:p>
            <a:pPr indent="0" lvl="0" marL="0" rtl="0" algn="just">
              <a:lnSpc>
                <a:spcPct val="150000"/>
              </a:lnSpc>
              <a:spcBef>
                <a:spcPts val="0"/>
              </a:spcBef>
              <a:spcAft>
                <a:spcPts val="0"/>
              </a:spcAft>
              <a:buNone/>
            </a:pPr>
            <a:r>
              <a:rPr lang="fr-FR" sz="1757">
                <a:solidFill>
                  <a:srgbClr val="000000"/>
                </a:solidFill>
                <a:latin typeface="Rockwell"/>
                <a:ea typeface="Rockwell"/>
                <a:cs typeface="Rockwell"/>
                <a:sym typeface="Rockwell"/>
              </a:rPr>
              <a:t>Pour le contrer joignez vite le chapelier.</a:t>
            </a:r>
            <a:endParaRPr sz="1757">
              <a:solidFill>
                <a:srgbClr val="000000"/>
              </a:solidFill>
              <a:latin typeface="Rockwell"/>
              <a:ea typeface="Rockwell"/>
              <a:cs typeface="Rockwell"/>
              <a:sym typeface="Rockwell"/>
            </a:endParaRPr>
          </a:p>
          <a:p>
            <a:pPr indent="0" lvl="0" marL="0" rtl="0" algn="just">
              <a:lnSpc>
                <a:spcPct val="150000"/>
              </a:lnSpc>
              <a:spcBef>
                <a:spcPts val="0"/>
              </a:spcBef>
              <a:spcAft>
                <a:spcPts val="0"/>
              </a:spcAft>
              <a:buNone/>
            </a:pPr>
            <a:r>
              <a:rPr lang="fr-FR" sz="1757">
                <a:solidFill>
                  <a:srgbClr val="000000"/>
                </a:solidFill>
                <a:latin typeface="Rockwell"/>
                <a:ea typeface="Rockwell"/>
                <a:cs typeface="Rockwell"/>
                <a:sym typeface="Rockwell"/>
              </a:rPr>
              <a:t>Aux Pays des Merveilles vous allez pénétrer.</a:t>
            </a:r>
            <a:endParaRPr sz="1757">
              <a:solidFill>
                <a:srgbClr val="000000"/>
              </a:solidFill>
              <a:latin typeface="Rockwell"/>
              <a:ea typeface="Rockwell"/>
              <a:cs typeface="Rockwell"/>
              <a:sym typeface="Rockwell"/>
            </a:endParaRPr>
          </a:p>
          <a:p>
            <a:pPr indent="0" lvl="0" marL="0" rtl="0" algn="just">
              <a:lnSpc>
                <a:spcPct val="150000"/>
              </a:lnSpc>
              <a:spcBef>
                <a:spcPts val="0"/>
              </a:spcBef>
              <a:spcAft>
                <a:spcPts val="0"/>
              </a:spcAft>
              <a:buNone/>
            </a:pPr>
            <a:r>
              <a:rPr lang="fr-FR" sz="1757">
                <a:solidFill>
                  <a:srgbClr val="000000"/>
                </a:solidFill>
                <a:latin typeface="Rockwell"/>
                <a:ea typeface="Rockwell"/>
                <a:cs typeface="Rockwell"/>
                <a:sym typeface="Rockwell"/>
              </a:rPr>
              <a:t>Le terrier du lapin vous devrez emprunter.</a:t>
            </a:r>
            <a:endParaRPr sz="1757">
              <a:solidFill>
                <a:srgbClr val="000000"/>
              </a:solidFill>
              <a:latin typeface="Rockwell"/>
              <a:ea typeface="Rockwell"/>
              <a:cs typeface="Rockwell"/>
              <a:sym typeface="Rockwell"/>
            </a:endParaRPr>
          </a:p>
          <a:p>
            <a:pPr indent="0" lvl="0" marL="0" rtl="0" algn="just">
              <a:lnSpc>
                <a:spcPct val="150000"/>
              </a:lnSpc>
              <a:spcBef>
                <a:spcPts val="0"/>
              </a:spcBef>
              <a:spcAft>
                <a:spcPts val="0"/>
              </a:spcAft>
              <a:buNone/>
            </a:pPr>
            <a:r>
              <a:rPr lang="fr-FR" sz="1757">
                <a:solidFill>
                  <a:srgbClr val="000000"/>
                </a:solidFill>
                <a:latin typeface="Rockwell"/>
                <a:ea typeface="Rockwell"/>
                <a:cs typeface="Rockwell"/>
                <a:sym typeface="Rockwell"/>
              </a:rPr>
              <a:t>Veillez à ne pas être en retard, en retard,</a:t>
            </a:r>
            <a:endParaRPr sz="1757">
              <a:solidFill>
                <a:srgbClr val="000000"/>
              </a:solidFill>
              <a:latin typeface="Rockwell"/>
              <a:ea typeface="Rockwell"/>
              <a:cs typeface="Rockwell"/>
              <a:sym typeface="Rockwell"/>
            </a:endParaRPr>
          </a:p>
          <a:p>
            <a:pPr indent="0" lvl="0" marL="0" rtl="0" algn="just">
              <a:lnSpc>
                <a:spcPct val="150000"/>
              </a:lnSpc>
              <a:spcBef>
                <a:spcPts val="0"/>
              </a:spcBef>
              <a:spcAft>
                <a:spcPts val="0"/>
              </a:spcAft>
              <a:buNone/>
            </a:pPr>
            <a:r>
              <a:rPr lang="fr-FR" sz="1757">
                <a:solidFill>
                  <a:srgbClr val="000000"/>
                </a:solidFill>
                <a:latin typeface="Rockwell"/>
                <a:ea typeface="Rockwell"/>
                <a:cs typeface="Rockwell"/>
                <a:sym typeface="Rockwell"/>
              </a:rPr>
              <a:t>Pour ses habitants il sera bientôt trop tard.</a:t>
            </a:r>
            <a:endParaRPr sz="1757">
              <a:solidFill>
                <a:srgbClr val="000000"/>
              </a:solidFill>
              <a:latin typeface="Rockwell"/>
              <a:ea typeface="Rockwell"/>
              <a:cs typeface="Rockwell"/>
              <a:sym typeface="Rockwell"/>
            </a:endParaRPr>
          </a:p>
          <a:p>
            <a:pPr indent="0" lvl="0" marL="0" marR="0" rtl="0" algn="ctr">
              <a:lnSpc>
                <a:spcPct val="115000"/>
              </a:lnSpc>
              <a:spcBef>
                <a:spcPts val="1000"/>
              </a:spcBef>
              <a:spcAft>
                <a:spcPts val="2100"/>
              </a:spcAft>
              <a:buClr>
                <a:srgbClr val="9E3611"/>
              </a:buClr>
              <a:buSzPts val="1101"/>
              <a:buFont typeface="Noto Sans Symbols"/>
              <a:buNone/>
            </a:pPr>
            <a:r>
              <a:t/>
            </a:r>
            <a:endParaRPr b="0" i="0" sz="1295" u="none" cap="none" strike="noStrike">
              <a:solidFill>
                <a:srgbClr val="9E3611"/>
              </a:solidFill>
              <a:latin typeface="Rockwell"/>
              <a:ea typeface="Rockwell"/>
              <a:cs typeface="Rockwell"/>
              <a:sym typeface="Rockwell"/>
            </a:endParaRPr>
          </a:p>
        </p:txBody>
      </p:sp>
      <p:sp>
        <p:nvSpPr>
          <p:cNvPr id="214" name="Google Shape;214;p29"/>
          <p:cNvSpPr txBox="1"/>
          <p:nvPr>
            <p:ph idx="4294967295" type="title"/>
          </p:nvPr>
        </p:nvSpPr>
        <p:spPr>
          <a:xfrm>
            <a:off x="8304700" y="0"/>
            <a:ext cx="3540600" cy="685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SzPts val="3200"/>
              <a:buFont typeface="Rokkitt"/>
              <a:buNone/>
            </a:pPr>
            <a:r>
              <a:rPr lang="fr-FR" sz="3200">
                <a:latin typeface="Rockwell"/>
                <a:ea typeface="Rockwell"/>
                <a:cs typeface="Rockwell"/>
                <a:sym typeface="Rockwell"/>
              </a:rPr>
              <a:t>ALICE</a:t>
            </a:r>
            <a:endParaRPr>
              <a:solidFill>
                <a:srgbClr val="000000"/>
              </a:solidFill>
              <a:latin typeface="Rockwell"/>
              <a:ea typeface="Rockwell"/>
              <a:cs typeface="Rockwell"/>
              <a:sym typeface="Rockwell"/>
            </a:endParaRPr>
          </a:p>
        </p:txBody>
      </p:sp>
      <p:pic>
        <p:nvPicPr>
          <p:cNvPr id="215" name="Google Shape;215;p29"/>
          <p:cNvPicPr preferRelativeResize="0"/>
          <p:nvPr/>
        </p:nvPicPr>
        <p:blipFill>
          <a:blip r:embed="rId4">
            <a:alphaModFix/>
          </a:blip>
          <a:stretch>
            <a:fillRect/>
          </a:stretch>
        </p:blipFill>
        <p:spPr>
          <a:xfrm>
            <a:off x="10149165" y="5690500"/>
            <a:ext cx="1972812" cy="11675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30"/>
          <p:cNvSpPr/>
          <p:nvPr/>
        </p:nvSpPr>
        <p:spPr>
          <a:xfrm>
            <a:off x="8193250" y="-50"/>
            <a:ext cx="3998700" cy="6858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0"/>
          <p:cNvSpPr txBox="1"/>
          <p:nvPr>
            <p:ph idx="4294967295" type="body"/>
          </p:nvPr>
        </p:nvSpPr>
        <p:spPr>
          <a:xfrm>
            <a:off x="8304700" y="730900"/>
            <a:ext cx="3775800" cy="49596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Clr>
                <a:srgbClr val="9E3611"/>
              </a:buClr>
              <a:buSzPts val="1493"/>
              <a:buFont typeface="Noto Sans Symbols"/>
              <a:buNone/>
            </a:pPr>
            <a:r>
              <a:rPr i="0" lang="fr-FR" sz="1757" u="none" cap="none" strike="noStrike">
                <a:solidFill>
                  <a:srgbClr val="000000"/>
                </a:solidFill>
                <a:latin typeface="Rockwell"/>
                <a:ea typeface="Rockwell"/>
                <a:cs typeface="Rockwell"/>
                <a:sym typeface="Rockwell"/>
              </a:rPr>
              <a:t>Connus pour être la meilleure équipe de cambrioleurs de Paris, vous êtes engagés par un employeur secret prétendant être sur la piste du Graal. </a:t>
            </a:r>
            <a:endParaRPr>
              <a:solidFill>
                <a:srgbClr val="000000"/>
              </a:solidFill>
              <a:latin typeface="Rockwell"/>
              <a:ea typeface="Rockwell"/>
              <a:cs typeface="Rockwell"/>
              <a:sym typeface="Rockwell"/>
            </a:endParaRPr>
          </a:p>
          <a:p>
            <a:pPr indent="0" lvl="0" marL="0" marR="0" rtl="0" algn="just">
              <a:lnSpc>
                <a:spcPct val="140000"/>
              </a:lnSpc>
              <a:spcBef>
                <a:spcPts val="400"/>
              </a:spcBef>
              <a:spcAft>
                <a:spcPts val="0"/>
              </a:spcAft>
              <a:buClr>
                <a:srgbClr val="9E3611"/>
              </a:buClr>
              <a:buSzPts val="1493"/>
              <a:buFont typeface="Noto Sans Symbols"/>
              <a:buNone/>
            </a:pPr>
            <a:r>
              <a:rPr i="0" lang="fr-FR" sz="1757" u="none" cap="none" strike="noStrike">
                <a:solidFill>
                  <a:srgbClr val="000000"/>
                </a:solidFill>
                <a:latin typeface="Rockwell"/>
                <a:ea typeface="Rockwell"/>
                <a:cs typeface="Rockwell"/>
                <a:sym typeface="Rockwell"/>
              </a:rPr>
              <a:t>Votre mission sera de vous infiltrer dans le célèbre musée du Louvre et de déchiffrer les indices laissés par Léonard de Vinci. </a:t>
            </a:r>
            <a:endParaRPr>
              <a:solidFill>
                <a:srgbClr val="000000"/>
              </a:solidFill>
              <a:latin typeface="Rockwell"/>
              <a:ea typeface="Rockwell"/>
              <a:cs typeface="Rockwell"/>
              <a:sym typeface="Rockwell"/>
            </a:endParaRPr>
          </a:p>
          <a:p>
            <a:pPr indent="0" lvl="0" marL="0" marR="0" rtl="0" algn="just">
              <a:lnSpc>
                <a:spcPct val="140000"/>
              </a:lnSpc>
              <a:spcBef>
                <a:spcPts val="400"/>
              </a:spcBef>
              <a:spcAft>
                <a:spcPts val="0"/>
              </a:spcAft>
              <a:buClr>
                <a:srgbClr val="9E3611"/>
              </a:buClr>
              <a:buSzPts val="1493"/>
              <a:buFont typeface="Noto Sans Symbols"/>
              <a:buNone/>
            </a:pPr>
            <a:r>
              <a:rPr i="0" lang="fr-FR" sz="1757" u="none" cap="none" strike="noStrike">
                <a:solidFill>
                  <a:srgbClr val="000000"/>
                </a:solidFill>
                <a:latin typeface="Rockwell"/>
                <a:ea typeface="Rockwell"/>
                <a:cs typeface="Rockwell"/>
                <a:sym typeface="Rockwell"/>
              </a:rPr>
              <a:t>Vous avez 60 minutes pour réussir votre mission avant que l’alarme du musée ne se déclenche et que ce fameux trésor ne tombe dans l’oubli.</a:t>
            </a:r>
            <a:endParaRPr>
              <a:solidFill>
                <a:srgbClr val="000000"/>
              </a:solidFill>
              <a:latin typeface="Rockwell"/>
              <a:ea typeface="Rockwell"/>
              <a:cs typeface="Rockwell"/>
              <a:sym typeface="Rockwell"/>
            </a:endParaRPr>
          </a:p>
          <a:p>
            <a:pPr indent="0" lvl="0" marL="0" marR="0" rtl="0" algn="l">
              <a:lnSpc>
                <a:spcPct val="90000"/>
              </a:lnSpc>
              <a:spcBef>
                <a:spcPts val="1000"/>
              </a:spcBef>
              <a:spcAft>
                <a:spcPts val="2100"/>
              </a:spcAft>
              <a:buClr>
                <a:srgbClr val="9E3611"/>
              </a:buClr>
              <a:buSzPts val="1101"/>
              <a:buFont typeface="Noto Sans Symbols"/>
              <a:buNone/>
            </a:pPr>
            <a:r>
              <a:t/>
            </a:r>
            <a:endParaRPr b="0" i="0" sz="1295" u="none" cap="none" strike="noStrike">
              <a:solidFill>
                <a:srgbClr val="9E3611"/>
              </a:solidFill>
              <a:latin typeface="Rockwell"/>
              <a:ea typeface="Rockwell"/>
              <a:cs typeface="Rockwell"/>
              <a:sym typeface="Rockwell"/>
            </a:endParaRPr>
          </a:p>
        </p:txBody>
      </p:sp>
      <p:sp>
        <p:nvSpPr>
          <p:cNvPr id="222" name="Google Shape;222;p30"/>
          <p:cNvSpPr txBox="1"/>
          <p:nvPr>
            <p:ph idx="4294967295" type="title"/>
          </p:nvPr>
        </p:nvSpPr>
        <p:spPr>
          <a:xfrm>
            <a:off x="8304700" y="0"/>
            <a:ext cx="3540600" cy="685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SzPts val="3200"/>
              <a:buFont typeface="Rokkitt"/>
              <a:buNone/>
            </a:pPr>
            <a:r>
              <a:rPr i="0" lang="fr-FR" sz="3200" u="none" cap="none" strike="noStrike">
                <a:solidFill>
                  <a:srgbClr val="000000"/>
                </a:solidFill>
                <a:latin typeface="Rockwell"/>
                <a:ea typeface="Rockwell"/>
                <a:cs typeface="Rockwell"/>
                <a:sym typeface="Rockwell"/>
              </a:rPr>
              <a:t>DA VINCI</a:t>
            </a:r>
            <a:endParaRPr>
              <a:solidFill>
                <a:srgbClr val="000000"/>
              </a:solidFill>
              <a:latin typeface="Rockwell"/>
              <a:ea typeface="Rockwell"/>
              <a:cs typeface="Rockwell"/>
              <a:sym typeface="Rockwell"/>
            </a:endParaRPr>
          </a:p>
        </p:txBody>
      </p:sp>
      <p:pic>
        <p:nvPicPr>
          <p:cNvPr id="223" name="Google Shape;223;p30"/>
          <p:cNvPicPr preferRelativeResize="0"/>
          <p:nvPr/>
        </p:nvPicPr>
        <p:blipFill>
          <a:blip r:embed="rId4">
            <a:alphaModFix/>
          </a:blip>
          <a:stretch>
            <a:fillRect/>
          </a:stretch>
        </p:blipFill>
        <p:spPr>
          <a:xfrm>
            <a:off x="10149165" y="5690500"/>
            <a:ext cx="1972812" cy="11675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31"/>
          <p:cNvSpPr/>
          <p:nvPr/>
        </p:nvSpPr>
        <p:spPr>
          <a:xfrm>
            <a:off x="8193250" y="-50"/>
            <a:ext cx="3998700" cy="6858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1"/>
          <p:cNvSpPr txBox="1"/>
          <p:nvPr>
            <p:ph idx="4294967295" type="body"/>
          </p:nvPr>
        </p:nvSpPr>
        <p:spPr>
          <a:xfrm>
            <a:off x="8304700" y="730900"/>
            <a:ext cx="3775800" cy="52953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Clr>
                <a:srgbClr val="9E3611"/>
              </a:buClr>
              <a:buSzPts val="1493"/>
              <a:buFont typeface="Noto Sans Symbols"/>
              <a:buNone/>
            </a:pPr>
            <a:r>
              <a:rPr lang="fr-FR" sz="1757">
                <a:solidFill>
                  <a:srgbClr val="000000"/>
                </a:solidFill>
                <a:latin typeface="Rockwell"/>
                <a:ea typeface="Rockwell"/>
                <a:cs typeface="Rockwell"/>
                <a:sym typeface="Rockwell"/>
              </a:rPr>
              <a:t>Etes vous prêts à revivre l’histoire d’Harry Houdini, le célèbre illusionniste et roi de l’évasion? Il a réussi à s’échapper d’une prison sous les yeux du gardien alors qu’il était enchaîné.</a:t>
            </a:r>
            <a:endParaRPr sz="1757">
              <a:solidFill>
                <a:srgbClr val="000000"/>
              </a:solidFill>
              <a:latin typeface="Rockwell"/>
              <a:ea typeface="Rockwell"/>
              <a:cs typeface="Rockwell"/>
              <a:sym typeface="Rockwell"/>
            </a:endParaRPr>
          </a:p>
          <a:p>
            <a:pPr indent="0" lvl="0" marL="0" marR="0" rtl="0" algn="just">
              <a:lnSpc>
                <a:spcPct val="140000"/>
              </a:lnSpc>
              <a:spcBef>
                <a:spcPts val="0"/>
              </a:spcBef>
              <a:spcAft>
                <a:spcPts val="0"/>
              </a:spcAft>
              <a:buClr>
                <a:srgbClr val="9E3611"/>
              </a:buClr>
              <a:buSzPts val="1493"/>
              <a:buFont typeface="Noto Sans Symbols"/>
              <a:buNone/>
            </a:pPr>
            <a:r>
              <a:rPr lang="fr-FR" sz="1757">
                <a:solidFill>
                  <a:srgbClr val="000000"/>
                </a:solidFill>
                <a:latin typeface="Rockwell"/>
                <a:ea typeface="Rockwell"/>
                <a:cs typeface="Rockwell"/>
                <a:sym typeface="Rockwell"/>
              </a:rPr>
              <a:t>Vous allez devoir reproduire son exploit, percer le secret de sa célèbre disparition et l’ouverture de ses mystérieuses menottes.</a:t>
            </a:r>
            <a:endParaRPr sz="1757">
              <a:solidFill>
                <a:srgbClr val="000000"/>
              </a:solidFill>
              <a:latin typeface="Rockwell"/>
              <a:ea typeface="Rockwell"/>
              <a:cs typeface="Rockwell"/>
              <a:sym typeface="Rockwell"/>
            </a:endParaRPr>
          </a:p>
          <a:p>
            <a:pPr indent="0" lvl="0" marL="0" marR="0" rtl="0" algn="just">
              <a:lnSpc>
                <a:spcPct val="140000"/>
              </a:lnSpc>
              <a:spcBef>
                <a:spcPts val="0"/>
              </a:spcBef>
              <a:spcAft>
                <a:spcPts val="0"/>
              </a:spcAft>
              <a:buClr>
                <a:srgbClr val="9E3611"/>
              </a:buClr>
              <a:buSzPts val="1493"/>
              <a:buFont typeface="Noto Sans Symbols"/>
              <a:buNone/>
            </a:pPr>
            <a:r>
              <a:rPr lang="fr-FR" sz="1757">
                <a:solidFill>
                  <a:srgbClr val="000000"/>
                </a:solidFill>
                <a:latin typeface="Rockwell"/>
                <a:ea typeface="Rockwell"/>
                <a:cs typeface="Rockwell"/>
                <a:sym typeface="Rockwell"/>
              </a:rPr>
              <a:t>Saurez-vous être à la hauteur du Grand Houdini?</a:t>
            </a:r>
            <a:endParaRPr sz="1757">
              <a:solidFill>
                <a:srgbClr val="000000"/>
              </a:solidFill>
              <a:latin typeface="Rockwell"/>
              <a:ea typeface="Rockwell"/>
              <a:cs typeface="Rockwell"/>
              <a:sym typeface="Rockwell"/>
            </a:endParaRPr>
          </a:p>
          <a:p>
            <a:pPr indent="0" lvl="0" marL="0" marR="0" rtl="0" algn="l">
              <a:lnSpc>
                <a:spcPct val="90000"/>
              </a:lnSpc>
              <a:spcBef>
                <a:spcPts val="1000"/>
              </a:spcBef>
              <a:spcAft>
                <a:spcPts val="2100"/>
              </a:spcAft>
              <a:buClr>
                <a:srgbClr val="9E3611"/>
              </a:buClr>
              <a:buSzPts val="1101"/>
              <a:buFont typeface="Noto Sans Symbols"/>
              <a:buNone/>
            </a:pPr>
            <a:r>
              <a:t/>
            </a:r>
            <a:endParaRPr b="0" i="0" sz="1295" u="none" cap="none" strike="noStrike">
              <a:solidFill>
                <a:srgbClr val="9E3611"/>
              </a:solidFill>
              <a:latin typeface="Rockwell"/>
              <a:ea typeface="Rockwell"/>
              <a:cs typeface="Rockwell"/>
              <a:sym typeface="Rockwell"/>
            </a:endParaRPr>
          </a:p>
        </p:txBody>
      </p:sp>
      <p:sp>
        <p:nvSpPr>
          <p:cNvPr id="230" name="Google Shape;230;p31"/>
          <p:cNvSpPr txBox="1"/>
          <p:nvPr>
            <p:ph idx="4294967295" type="title"/>
          </p:nvPr>
        </p:nvSpPr>
        <p:spPr>
          <a:xfrm>
            <a:off x="8304700" y="0"/>
            <a:ext cx="3540600" cy="685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SzPts val="3200"/>
              <a:buFont typeface="Rokkitt"/>
              <a:buNone/>
            </a:pPr>
            <a:r>
              <a:rPr lang="fr-FR" sz="3200">
                <a:latin typeface="Rockwell"/>
                <a:ea typeface="Rockwell"/>
                <a:cs typeface="Rockwell"/>
                <a:sym typeface="Rockwell"/>
              </a:rPr>
              <a:t>HOUDINI</a:t>
            </a:r>
            <a:endParaRPr>
              <a:solidFill>
                <a:srgbClr val="000000"/>
              </a:solidFill>
              <a:latin typeface="Rockwell"/>
              <a:ea typeface="Rockwell"/>
              <a:cs typeface="Rockwell"/>
              <a:sym typeface="Rockwell"/>
            </a:endParaRPr>
          </a:p>
        </p:txBody>
      </p:sp>
      <p:pic>
        <p:nvPicPr>
          <p:cNvPr id="231" name="Google Shape;231;p31"/>
          <p:cNvPicPr preferRelativeResize="0"/>
          <p:nvPr/>
        </p:nvPicPr>
        <p:blipFill>
          <a:blip r:embed="rId4">
            <a:alphaModFix/>
          </a:blip>
          <a:stretch>
            <a:fillRect/>
          </a:stretch>
        </p:blipFill>
        <p:spPr>
          <a:xfrm>
            <a:off x="10149165" y="5690500"/>
            <a:ext cx="1972812" cy="11675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5" name="Shape 235"/>
        <p:cNvGrpSpPr/>
        <p:nvPr/>
      </p:nvGrpSpPr>
      <p:grpSpPr>
        <a:xfrm>
          <a:off x="0" y="0"/>
          <a:ext cx="0" cy="0"/>
          <a:chOff x="0" y="0"/>
          <a:chExt cx="0" cy="0"/>
        </a:xfrm>
      </p:grpSpPr>
      <p:sp>
        <p:nvSpPr>
          <p:cNvPr id="236" name="Google Shape;236;p32"/>
          <p:cNvSpPr/>
          <p:nvPr/>
        </p:nvSpPr>
        <p:spPr>
          <a:xfrm>
            <a:off x="0" y="0"/>
            <a:ext cx="3998700" cy="6858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2"/>
          <p:cNvSpPr txBox="1"/>
          <p:nvPr>
            <p:ph idx="4294967295" type="body"/>
          </p:nvPr>
        </p:nvSpPr>
        <p:spPr>
          <a:xfrm>
            <a:off x="0" y="730900"/>
            <a:ext cx="3998700" cy="54201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Clr>
                <a:srgbClr val="9E3611"/>
              </a:buClr>
              <a:buSzPts val="1493"/>
              <a:buFont typeface="Noto Sans Symbols"/>
              <a:buNone/>
            </a:pPr>
            <a:r>
              <a:rPr lang="fr-FR" sz="1757">
                <a:solidFill>
                  <a:srgbClr val="000000"/>
                </a:solidFill>
                <a:latin typeface="Rockwell"/>
                <a:ea typeface="Rockwell"/>
                <a:cs typeface="Rockwell"/>
                <a:sym typeface="Rockwell"/>
              </a:rPr>
              <a:t>En 1924, la mystérieuse disparition de la famille Morel défraye la chronique. Depuis, quatre équipes de police se sont succédées pour enquêter sur le manoir Morel. Personne n’en est jamais ressorti. Les habitants de la région parlent de phénomènes paranormaux...</a:t>
            </a:r>
            <a:endParaRPr sz="1757">
              <a:solidFill>
                <a:srgbClr val="000000"/>
              </a:solidFill>
              <a:latin typeface="Rockwell"/>
              <a:ea typeface="Rockwell"/>
              <a:cs typeface="Rockwell"/>
              <a:sym typeface="Rockwell"/>
            </a:endParaRPr>
          </a:p>
          <a:p>
            <a:pPr indent="0" lvl="0" marL="0" marR="0" rtl="0" algn="just">
              <a:lnSpc>
                <a:spcPct val="140000"/>
              </a:lnSpc>
              <a:spcBef>
                <a:spcPts val="0"/>
              </a:spcBef>
              <a:spcAft>
                <a:spcPts val="0"/>
              </a:spcAft>
              <a:buClr>
                <a:srgbClr val="9E3611"/>
              </a:buClr>
              <a:buSzPts val="1493"/>
              <a:buFont typeface="Noto Sans Symbols"/>
              <a:buNone/>
            </a:pPr>
            <a:r>
              <a:rPr lang="fr-FR" sz="1757">
                <a:solidFill>
                  <a:srgbClr val="000000"/>
                </a:solidFill>
                <a:latin typeface="Rockwell"/>
                <a:ea typeface="Rockwell"/>
                <a:cs typeface="Rockwell"/>
                <a:sym typeface="Rockwell"/>
              </a:rPr>
              <a:t>Oserez-vous pénétrer le manoir pour affronter les mystères du passé ? Serez-vous assez courageux pour vous échapper vivants de ce lieu maudit ?</a:t>
            </a:r>
            <a:endParaRPr sz="1757">
              <a:solidFill>
                <a:srgbClr val="000000"/>
              </a:solidFill>
              <a:latin typeface="Rockwell"/>
              <a:ea typeface="Rockwell"/>
              <a:cs typeface="Rockwell"/>
              <a:sym typeface="Rockwell"/>
            </a:endParaRPr>
          </a:p>
        </p:txBody>
      </p:sp>
      <p:sp>
        <p:nvSpPr>
          <p:cNvPr id="238" name="Google Shape;238;p32"/>
          <p:cNvSpPr txBox="1"/>
          <p:nvPr>
            <p:ph idx="4294967295" type="title"/>
          </p:nvPr>
        </p:nvSpPr>
        <p:spPr>
          <a:xfrm>
            <a:off x="293350" y="45700"/>
            <a:ext cx="3540600" cy="685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SzPts val="3200"/>
              <a:buFont typeface="Rokkitt"/>
              <a:buNone/>
            </a:pPr>
            <a:r>
              <a:rPr lang="fr-FR" sz="3200">
                <a:latin typeface="Rockwell"/>
                <a:ea typeface="Rockwell"/>
                <a:cs typeface="Rockwell"/>
                <a:sym typeface="Rockwell"/>
              </a:rPr>
              <a:t>LES DISPARUS</a:t>
            </a:r>
            <a:endParaRPr>
              <a:solidFill>
                <a:srgbClr val="000000"/>
              </a:solidFill>
              <a:latin typeface="Rockwell"/>
              <a:ea typeface="Rockwell"/>
              <a:cs typeface="Rockwell"/>
              <a:sym typeface="Rockwell"/>
            </a:endParaRPr>
          </a:p>
        </p:txBody>
      </p:sp>
      <p:pic>
        <p:nvPicPr>
          <p:cNvPr id="239" name="Google Shape;239;p32"/>
          <p:cNvPicPr preferRelativeResize="0"/>
          <p:nvPr/>
        </p:nvPicPr>
        <p:blipFill>
          <a:blip r:embed="rId4">
            <a:alphaModFix/>
          </a:blip>
          <a:stretch>
            <a:fillRect/>
          </a:stretch>
        </p:blipFill>
        <p:spPr>
          <a:xfrm>
            <a:off x="-10" y="5797200"/>
            <a:ext cx="1972812" cy="11675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3" name="Shape 243"/>
        <p:cNvGrpSpPr/>
        <p:nvPr/>
      </p:nvGrpSpPr>
      <p:grpSpPr>
        <a:xfrm>
          <a:off x="0" y="0"/>
          <a:ext cx="0" cy="0"/>
          <a:chOff x="0" y="0"/>
          <a:chExt cx="0" cy="0"/>
        </a:xfrm>
      </p:grpSpPr>
      <p:sp>
        <p:nvSpPr>
          <p:cNvPr id="244" name="Google Shape;244;p33"/>
          <p:cNvSpPr/>
          <p:nvPr/>
        </p:nvSpPr>
        <p:spPr>
          <a:xfrm>
            <a:off x="0" y="0"/>
            <a:ext cx="3998700" cy="6858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3"/>
          <p:cNvSpPr txBox="1"/>
          <p:nvPr>
            <p:ph idx="4294967295" type="body"/>
          </p:nvPr>
        </p:nvSpPr>
        <p:spPr>
          <a:xfrm>
            <a:off x="0" y="730900"/>
            <a:ext cx="3998700" cy="5420100"/>
          </a:xfrm>
          <a:prstGeom prst="rect">
            <a:avLst/>
          </a:prstGeom>
          <a:noFill/>
          <a:ln>
            <a:noFill/>
          </a:ln>
        </p:spPr>
        <p:txBody>
          <a:bodyPr anchorCtr="0" anchor="t" bIns="45700" lIns="91425" spcFirstLastPara="1" rIns="91425" wrap="square" tIns="45700">
            <a:noAutofit/>
          </a:bodyPr>
          <a:lstStyle/>
          <a:p>
            <a:pPr indent="0" lvl="0" marL="0" marR="0" rtl="0" algn="just">
              <a:lnSpc>
                <a:spcPct val="140000"/>
              </a:lnSpc>
              <a:spcBef>
                <a:spcPts val="0"/>
              </a:spcBef>
              <a:spcAft>
                <a:spcPts val="0"/>
              </a:spcAft>
              <a:buClr>
                <a:srgbClr val="9E3611"/>
              </a:buClr>
              <a:buSzPts val="1493"/>
              <a:buFont typeface="Noto Sans Symbols"/>
              <a:buNone/>
            </a:pPr>
            <a:r>
              <a:rPr lang="fr-FR" sz="1757">
                <a:solidFill>
                  <a:srgbClr val="000000"/>
                </a:solidFill>
                <a:latin typeface="Rockwell"/>
                <a:ea typeface="Rockwell"/>
                <a:cs typeface="Rockwell"/>
                <a:sym typeface="Rockwell"/>
              </a:rPr>
              <a:t>Paris, la ville où vous avez toujours rêvé d’habiter. Maintenant, vous devez passer par la recherche de l’appartement de vos rêves. La chance vous sourit lorsque vous avez trouvé la perle rare: un petit loft du 13ème! Après quelques recherches, vous vous apercevez qu’une légende urbaine étrange entoure cet appartement… Des crimes auraient été commis par une secte mystérieuse… Mais ce n’est qu’une légende … Oserez-vous visiter ces lieux et en sortir indemne?</a:t>
            </a:r>
            <a:endParaRPr sz="1757">
              <a:solidFill>
                <a:srgbClr val="000000"/>
              </a:solidFill>
              <a:latin typeface="Rockwell"/>
              <a:ea typeface="Rockwell"/>
              <a:cs typeface="Rockwell"/>
              <a:sym typeface="Rockwell"/>
            </a:endParaRPr>
          </a:p>
          <a:p>
            <a:pPr indent="0" lvl="0" marL="0" marR="0" rtl="0" algn="just">
              <a:lnSpc>
                <a:spcPct val="140000"/>
              </a:lnSpc>
              <a:spcBef>
                <a:spcPts val="0"/>
              </a:spcBef>
              <a:spcAft>
                <a:spcPts val="0"/>
              </a:spcAft>
              <a:buClr>
                <a:srgbClr val="9E3611"/>
              </a:buClr>
              <a:buSzPts val="1493"/>
              <a:buFont typeface="Noto Sans Symbols"/>
              <a:buNone/>
            </a:pPr>
            <a:r>
              <a:t/>
            </a:r>
            <a:endParaRPr sz="1757">
              <a:solidFill>
                <a:srgbClr val="000000"/>
              </a:solidFill>
              <a:latin typeface="Rockwell"/>
              <a:ea typeface="Rockwell"/>
              <a:cs typeface="Rockwell"/>
              <a:sym typeface="Rockwell"/>
            </a:endParaRPr>
          </a:p>
        </p:txBody>
      </p:sp>
      <p:sp>
        <p:nvSpPr>
          <p:cNvPr id="246" name="Google Shape;246;p33"/>
          <p:cNvSpPr txBox="1"/>
          <p:nvPr>
            <p:ph idx="4294967295" type="title"/>
          </p:nvPr>
        </p:nvSpPr>
        <p:spPr>
          <a:xfrm>
            <a:off x="293350" y="45700"/>
            <a:ext cx="3540600" cy="685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SzPts val="3200"/>
              <a:buFont typeface="Rokkitt"/>
              <a:buNone/>
            </a:pPr>
            <a:r>
              <a:rPr lang="fr-FR" sz="3200">
                <a:latin typeface="Rockwell"/>
                <a:ea typeface="Rockwell"/>
                <a:cs typeface="Rockwell"/>
                <a:sym typeface="Rockwell"/>
              </a:rPr>
              <a:t>LOFT 13</a:t>
            </a:r>
            <a:endParaRPr>
              <a:solidFill>
                <a:srgbClr val="000000"/>
              </a:solidFill>
              <a:latin typeface="Rockwell"/>
              <a:ea typeface="Rockwell"/>
              <a:cs typeface="Rockwell"/>
              <a:sym typeface="Rockwell"/>
            </a:endParaRPr>
          </a:p>
        </p:txBody>
      </p:sp>
      <p:pic>
        <p:nvPicPr>
          <p:cNvPr id="247" name="Google Shape;247;p33"/>
          <p:cNvPicPr preferRelativeResize="0"/>
          <p:nvPr/>
        </p:nvPicPr>
        <p:blipFill>
          <a:blip r:embed="rId4">
            <a:alphaModFix/>
          </a:blip>
          <a:stretch>
            <a:fillRect/>
          </a:stretch>
        </p:blipFill>
        <p:spPr>
          <a:xfrm>
            <a:off x="-10" y="5797200"/>
            <a:ext cx="1972812" cy="11675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p34"/>
          <p:cNvSpPr/>
          <p:nvPr/>
        </p:nvSpPr>
        <p:spPr>
          <a:xfrm>
            <a:off x="-50" y="4641900"/>
            <a:ext cx="12192000" cy="2216100"/>
          </a:xfrm>
          <a:prstGeom prst="rect">
            <a:avLst/>
          </a:prstGeom>
          <a:solidFill>
            <a:srgbClr val="66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50000"/>
              </a:lnSpc>
              <a:spcBef>
                <a:spcPts val="0"/>
              </a:spcBef>
              <a:spcAft>
                <a:spcPts val="0"/>
              </a:spcAft>
              <a:buNone/>
            </a:pPr>
            <a:r>
              <a:t/>
            </a:r>
            <a:endParaRPr sz="1800">
              <a:latin typeface="Rockwell"/>
              <a:ea typeface="Rockwell"/>
              <a:cs typeface="Rockwell"/>
              <a:sym typeface="Rockwell"/>
            </a:endParaRPr>
          </a:p>
        </p:txBody>
      </p:sp>
      <p:sp>
        <p:nvSpPr>
          <p:cNvPr id="253" name="Google Shape;253;p34"/>
          <p:cNvSpPr txBox="1"/>
          <p:nvPr>
            <p:ph idx="4294967295" type="body"/>
          </p:nvPr>
        </p:nvSpPr>
        <p:spPr>
          <a:xfrm>
            <a:off x="251650" y="4729649"/>
            <a:ext cx="11688600" cy="2040600"/>
          </a:xfrm>
          <a:prstGeom prst="rect">
            <a:avLst/>
          </a:prstGeom>
          <a:noFill/>
          <a:ln>
            <a:noFill/>
          </a:ln>
        </p:spPr>
        <p:txBody>
          <a:bodyPr anchorCtr="0" anchor="t" bIns="45700" lIns="91425" spcFirstLastPara="1" rIns="91425" wrap="square" tIns="45700">
            <a:noAutofit/>
          </a:bodyPr>
          <a:lstStyle/>
          <a:p>
            <a:pPr indent="0" lvl="0" marL="0" marR="0" rtl="0" algn="ctr">
              <a:lnSpc>
                <a:spcPct val="140000"/>
              </a:lnSpc>
              <a:spcBef>
                <a:spcPts val="0"/>
              </a:spcBef>
              <a:spcAft>
                <a:spcPts val="0"/>
              </a:spcAft>
              <a:buClr>
                <a:srgbClr val="9E3611"/>
              </a:buClr>
              <a:buSzPts val="1493"/>
              <a:buFont typeface="Noto Sans Symbols"/>
              <a:buNone/>
            </a:pPr>
            <a:r>
              <a:rPr lang="fr-FR" sz="1757">
                <a:solidFill>
                  <a:srgbClr val="FFFFFF"/>
                </a:solidFill>
                <a:latin typeface="Rockwell"/>
                <a:ea typeface="Rockwell"/>
                <a:cs typeface="Rockwell"/>
                <a:sym typeface="Rockwell"/>
              </a:rPr>
              <a:t>Chaque événement est unique!</a:t>
            </a:r>
            <a:endParaRPr sz="1757">
              <a:solidFill>
                <a:srgbClr val="FFFFFF"/>
              </a:solidFill>
              <a:latin typeface="Rockwell"/>
              <a:ea typeface="Rockwell"/>
              <a:cs typeface="Rockwell"/>
              <a:sym typeface="Rockwell"/>
            </a:endParaRPr>
          </a:p>
          <a:p>
            <a:pPr indent="0" lvl="0" marL="0" marR="0" rtl="0" algn="ctr">
              <a:lnSpc>
                <a:spcPct val="140000"/>
              </a:lnSpc>
              <a:spcBef>
                <a:spcPts val="0"/>
              </a:spcBef>
              <a:spcAft>
                <a:spcPts val="0"/>
              </a:spcAft>
              <a:buClr>
                <a:srgbClr val="9E3611"/>
              </a:buClr>
              <a:buSzPts val="1493"/>
              <a:buFont typeface="Noto Sans Symbols"/>
              <a:buNone/>
            </a:pPr>
            <a:r>
              <a:rPr lang="fr-FR" sz="1757">
                <a:solidFill>
                  <a:srgbClr val="FFFFFF"/>
                </a:solidFill>
                <a:latin typeface="Rockwell"/>
                <a:ea typeface="Rockwell"/>
                <a:cs typeface="Rockwell"/>
                <a:sym typeface="Rockwell"/>
              </a:rPr>
              <a:t>Pour toutes demandes et renseignement par rapport aux prix veuillez-nous contacter </a:t>
            </a:r>
            <a:endParaRPr sz="1757">
              <a:solidFill>
                <a:srgbClr val="FFFFFF"/>
              </a:solidFill>
              <a:latin typeface="Rockwell"/>
              <a:ea typeface="Rockwell"/>
              <a:cs typeface="Rockwell"/>
              <a:sym typeface="Rockwell"/>
            </a:endParaRPr>
          </a:p>
          <a:p>
            <a:pPr indent="0" lvl="0" marL="0" marR="0" rtl="0" algn="ctr">
              <a:lnSpc>
                <a:spcPct val="140000"/>
              </a:lnSpc>
              <a:spcBef>
                <a:spcPts val="0"/>
              </a:spcBef>
              <a:spcAft>
                <a:spcPts val="0"/>
              </a:spcAft>
              <a:buClr>
                <a:srgbClr val="9E3611"/>
              </a:buClr>
              <a:buSzPts val="1493"/>
              <a:buFont typeface="Noto Sans Symbols"/>
              <a:buNone/>
            </a:pPr>
            <a:r>
              <a:rPr lang="fr-FR" sz="1757">
                <a:solidFill>
                  <a:srgbClr val="FFFFFF"/>
                </a:solidFill>
                <a:latin typeface="Rockwell"/>
                <a:ea typeface="Rockwell"/>
                <a:cs typeface="Rockwell"/>
                <a:sym typeface="Rockwell"/>
              </a:rPr>
              <a:t>par mail : </a:t>
            </a:r>
            <a:r>
              <a:rPr lang="fr-FR" sz="1757">
                <a:solidFill>
                  <a:srgbClr val="FFFFFF"/>
                </a:solidFill>
                <a:uFill>
                  <a:noFill/>
                </a:uFill>
                <a:latin typeface="Rockwell"/>
                <a:ea typeface="Rockwell"/>
                <a:cs typeface="Rockwell"/>
                <a:sym typeface="Rockwell"/>
                <a:hlinkClick r:id="rId4"/>
              </a:rPr>
              <a:t>contact@escapephobia.com </a:t>
            </a:r>
            <a:endParaRPr sz="1757">
              <a:solidFill>
                <a:srgbClr val="FFFFFF"/>
              </a:solidFill>
              <a:latin typeface="Rockwell"/>
              <a:ea typeface="Rockwell"/>
              <a:cs typeface="Rockwell"/>
              <a:sym typeface="Rockwell"/>
            </a:endParaRPr>
          </a:p>
          <a:p>
            <a:pPr indent="0" lvl="0" marL="0" marR="0" rtl="0" algn="ctr">
              <a:lnSpc>
                <a:spcPct val="140000"/>
              </a:lnSpc>
              <a:spcBef>
                <a:spcPts val="0"/>
              </a:spcBef>
              <a:spcAft>
                <a:spcPts val="0"/>
              </a:spcAft>
              <a:buClr>
                <a:srgbClr val="9E3611"/>
              </a:buClr>
              <a:buSzPts val="1493"/>
              <a:buFont typeface="Noto Sans Symbols"/>
              <a:buNone/>
            </a:pPr>
            <a:r>
              <a:rPr lang="fr-FR" sz="1757">
                <a:solidFill>
                  <a:srgbClr val="FFFFFF"/>
                </a:solidFill>
                <a:latin typeface="Rockwell"/>
                <a:ea typeface="Rockwell"/>
                <a:cs typeface="Rockwell"/>
                <a:sym typeface="Rockwell"/>
              </a:rPr>
              <a:t>par téléphone au: 01 44 24 85 28</a:t>
            </a:r>
            <a:endParaRPr sz="1757">
              <a:solidFill>
                <a:srgbClr val="FFFFFF"/>
              </a:solidFill>
              <a:latin typeface="Rockwell"/>
              <a:ea typeface="Rockwell"/>
              <a:cs typeface="Rockwell"/>
              <a:sym typeface="Rockwell"/>
            </a:endParaRPr>
          </a:p>
          <a:p>
            <a:pPr indent="0" lvl="0" marL="0" marR="0" rtl="0" algn="ctr">
              <a:lnSpc>
                <a:spcPct val="140000"/>
              </a:lnSpc>
              <a:spcBef>
                <a:spcPts val="0"/>
              </a:spcBef>
              <a:spcAft>
                <a:spcPts val="0"/>
              </a:spcAft>
              <a:buClr>
                <a:srgbClr val="9E3611"/>
              </a:buClr>
              <a:buSzPts val="1493"/>
              <a:buFont typeface="Noto Sans Symbols"/>
              <a:buNone/>
            </a:pPr>
            <a:r>
              <a:rPr lang="fr-FR" sz="1757">
                <a:solidFill>
                  <a:srgbClr val="FFFFFF"/>
                </a:solidFill>
                <a:latin typeface="Rockwell"/>
                <a:ea typeface="Rockwell"/>
                <a:cs typeface="Rockwell"/>
                <a:sym typeface="Rockwell"/>
              </a:rPr>
              <a:t>Vous pouvez vérifier les disponibilités de nos salles sur </a:t>
            </a:r>
            <a:r>
              <a:rPr lang="fr-FR" sz="1757">
                <a:solidFill>
                  <a:srgbClr val="FFFFFF"/>
                </a:solidFill>
                <a:uFill>
                  <a:noFill/>
                </a:uFill>
                <a:latin typeface="Rockwell"/>
                <a:ea typeface="Rockwell"/>
                <a:cs typeface="Rockwell"/>
                <a:sym typeface="Rockwell"/>
                <a:hlinkClick r:id="rId5"/>
              </a:rPr>
              <a:t>www.escapephobia.com</a:t>
            </a:r>
            <a:r>
              <a:rPr lang="fr-FR" sz="1757">
                <a:solidFill>
                  <a:srgbClr val="FFFFFF"/>
                </a:solidFill>
                <a:latin typeface="Rockwell"/>
                <a:ea typeface="Rockwell"/>
                <a:cs typeface="Rockwell"/>
                <a:sym typeface="Rockwell"/>
              </a:rPr>
              <a:t>  </a:t>
            </a:r>
            <a:endParaRPr sz="1757">
              <a:solidFill>
                <a:srgbClr val="FFFFFF"/>
              </a:solidFill>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19"/>
          <p:cNvSpPr txBox="1"/>
          <p:nvPr>
            <p:ph idx="1" type="subTitle"/>
          </p:nvPr>
        </p:nvSpPr>
        <p:spPr>
          <a:xfrm>
            <a:off x="0" y="0"/>
            <a:ext cx="6096000" cy="1744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9E3611"/>
              </a:buClr>
              <a:buSzPts val="2720"/>
              <a:buFont typeface="Noto Sans Symbols"/>
              <a:buNone/>
            </a:pPr>
            <a:r>
              <a:rPr b="1" i="0" lang="fr-FR" sz="3200" u="none" cap="none" strike="noStrike">
                <a:solidFill>
                  <a:srgbClr val="000000"/>
                </a:solidFill>
                <a:latin typeface="Rockwell"/>
                <a:ea typeface="Rockwell"/>
                <a:cs typeface="Rockwell"/>
                <a:sym typeface="Rockwell"/>
              </a:rPr>
              <a:t>P</a:t>
            </a:r>
            <a:r>
              <a:rPr b="1" lang="fr-FR" sz="3200">
                <a:solidFill>
                  <a:srgbClr val="000000"/>
                </a:solidFill>
                <a:latin typeface="Rockwell"/>
                <a:ea typeface="Rockwell"/>
                <a:cs typeface="Rockwell"/>
                <a:sym typeface="Rockwell"/>
              </a:rPr>
              <a:t>ourquoi organiser votre événement </a:t>
            </a:r>
            <a:endParaRPr b="1" i="0" sz="3200" u="none" cap="none" strike="noStrike">
              <a:solidFill>
                <a:srgbClr val="000000"/>
              </a:solidFill>
              <a:latin typeface="Rockwell"/>
              <a:ea typeface="Rockwell"/>
              <a:cs typeface="Rockwell"/>
              <a:sym typeface="Rockwell"/>
            </a:endParaRPr>
          </a:p>
          <a:p>
            <a:pPr indent="0" lvl="0" marL="0" marR="0" rtl="0" algn="ctr">
              <a:lnSpc>
                <a:spcPct val="90000"/>
              </a:lnSpc>
              <a:spcBef>
                <a:spcPts val="0"/>
              </a:spcBef>
              <a:spcAft>
                <a:spcPts val="0"/>
              </a:spcAft>
              <a:buClr>
                <a:srgbClr val="9E3611"/>
              </a:buClr>
              <a:buSzPts val="2720"/>
              <a:buFont typeface="Noto Sans Symbols"/>
              <a:buNone/>
            </a:pPr>
            <a:r>
              <a:rPr b="1" lang="fr-FR" sz="3200">
                <a:solidFill>
                  <a:srgbClr val="000000"/>
                </a:solidFill>
                <a:latin typeface="Rockwell"/>
                <a:ea typeface="Rockwell"/>
                <a:cs typeface="Rockwell"/>
                <a:sym typeface="Rockwell"/>
              </a:rPr>
              <a:t>c</a:t>
            </a:r>
            <a:r>
              <a:rPr b="1" lang="fr-FR" sz="3200">
                <a:solidFill>
                  <a:srgbClr val="000000"/>
                </a:solidFill>
                <a:latin typeface="Rockwell"/>
                <a:ea typeface="Rockwell"/>
                <a:cs typeface="Rockwell"/>
                <a:sym typeface="Rockwell"/>
              </a:rPr>
              <a:t>hez</a:t>
            </a:r>
            <a:r>
              <a:rPr b="1" i="0" lang="fr-FR" sz="3200" u="none" cap="none" strike="noStrike">
                <a:solidFill>
                  <a:srgbClr val="000000"/>
                </a:solidFill>
                <a:latin typeface="Rockwell"/>
                <a:ea typeface="Rockwell"/>
                <a:cs typeface="Rockwell"/>
                <a:sym typeface="Rockwell"/>
              </a:rPr>
              <a:t> </a:t>
            </a:r>
            <a:r>
              <a:rPr b="1" lang="fr-FR" sz="3200">
                <a:solidFill>
                  <a:srgbClr val="000000"/>
                </a:solidFill>
                <a:latin typeface="Rockwell"/>
                <a:ea typeface="Rockwell"/>
                <a:cs typeface="Rockwell"/>
                <a:sym typeface="Rockwell"/>
              </a:rPr>
              <a:t>Phobia Escape Game </a:t>
            </a:r>
            <a:r>
              <a:rPr b="1" i="0" lang="fr-FR" sz="3200" u="none" cap="none" strike="noStrike">
                <a:solidFill>
                  <a:srgbClr val="000000"/>
                </a:solidFill>
                <a:latin typeface="Rockwell"/>
                <a:ea typeface="Rockwell"/>
                <a:cs typeface="Rockwell"/>
                <a:sym typeface="Rockwell"/>
              </a:rPr>
              <a:t> ?</a:t>
            </a:r>
            <a:endParaRPr i="0" sz="3200" u="none" cap="none" strike="noStrike">
              <a:solidFill>
                <a:srgbClr val="000000"/>
              </a:solidFill>
              <a:latin typeface="Rockwell"/>
              <a:ea typeface="Rockwell"/>
              <a:cs typeface="Rockwell"/>
              <a:sym typeface="Rockwell"/>
            </a:endParaRPr>
          </a:p>
        </p:txBody>
      </p:sp>
      <p:sp>
        <p:nvSpPr>
          <p:cNvPr id="140" name="Google Shape;140;p19"/>
          <p:cNvSpPr txBox="1"/>
          <p:nvPr>
            <p:ph type="title"/>
          </p:nvPr>
        </p:nvSpPr>
        <p:spPr>
          <a:xfrm>
            <a:off x="293625" y="1744200"/>
            <a:ext cx="5480700" cy="5113800"/>
          </a:xfrm>
          <a:prstGeom prst="rect">
            <a:avLst/>
          </a:prstGeom>
        </p:spPr>
        <p:txBody>
          <a:bodyPr anchorCtr="0" anchor="t" bIns="121900" lIns="121900" spcFirstLastPara="1" rIns="121900" wrap="square" tIns="121900">
            <a:noAutofit/>
          </a:bodyPr>
          <a:lstStyle/>
          <a:p>
            <a:pPr indent="-285743" lvl="0" marL="285743" rtl="0" algn="just">
              <a:lnSpc>
                <a:spcPct val="150000"/>
              </a:lnSpc>
              <a:spcBef>
                <a:spcPts val="0"/>
              </a:spcBef>
              <a:spcAft>
                <a:spcPts val="0"/>
              </a:spcAft>
              <a:buClr>
                <a:srgbClr val="000000"/>
              </a:buClr>
              <a:buSzPts val="1800"/>
              <a:buFont typeface="Rockwell"/>
              <a:buChar char="❖"/>
            </a:pPr>
            <a:r>
              <a:rPr b="0" lang="fr-FR" sz="1800">
                <a:solidFill>
                  <a:srgbClr val="000000"/>
                </a:solidFill>
                <a:latin typeface="Rockwell"/>
                <a:ea typeface="Rockwell"/>
                <a:cs typeface="Rockwell"/>
                <a:sym typeface="Rockwell"/>
              </a:rPr>
              <a:t>L’</a:t>
            </a:r>
            <a:r>
              <a:rPr b="0" lang="fr-FR" sz="1800">
                <a:solidFill>
                  <a:srgbClr val="000000"/>
                </a:solidFill>
                <a:latin typeface="Rockwell"/>
                <a:ea typeface="Rockwell"/>
                <a:cs typeface="Rockwell"/>
                <a:sym typeface="Rockwell"/>
              </a:rPr>
              <a:t>Escape Game, c’est un concept innovant qui vous permet de </a:t>
            </a:r>
            <a:r>
              <a:rPr lang="fr-FR" sz="1800">
                <a:solidFill>
                  <a:srgbClr val="000000"/>
                </a:solidFill>
                <a:latin typeface="Rockwell"/>
                <a:ea typeface="Rockwell"/>
                <a:cs typeface="Rockwell"/>
                <a:sym typeface="Rockwell"/>
              </a:rPr>
              <a:t>vivre ensemble une expérience inoubliable</a:t>
            </a:r>
            <a:r>
              <a:rPr b="0" lang="fr-FR" sz="1800">
                <a:solidFill>
                  <a:srgbClr val="000000"/>
                </a:solidFill>
                <a:latin typeface="Rockwell"/>
                <a:ea typeface="Rockwell"/>
                <a:cs typeface="Rockwell"/>
                <a:sym typeface="Rockwell"/>
              </a:rPr>
              <a:t>.</a:t>
            </a:r>
            <a:endParaRPr b="0" sz="1400">
              <a:solidFill>
                <a:srgbClr val="000000"/>
              </a:solidFill>
              <a:latin typeface="Rockwell"/>
              <a:ea typeface="Rockwell"/>
              <a:cs typeface="Rockwell"/>
              <a:sym typeface="Rockwell"/>
            </a:endParaRPr>
          </a:p>
          <a:p>
            <a:pPr indent="-285743" lvl="0" marL="285743" rtl="0" algn="just">
              <a:lnSpc>
                <a:spcPct val="150000"/>
              </a:lnSpc>
              <a:spcBef>
                <a:spcPts val="0"/>
              </a:spcBef>
              <a:spcAft>
                <a:spcPts val="0"/>
              </a:spcAft>
              <a:buClr>
                <a:srgbClr val="000000"/>
              </a:buClr>
              <a:buSzPts val="1800"/>
              <a:buFont typeface="Rockwell"/>
              <a:buChar char="❖"/>
            </a:pPr>
            <a:r>
              <a:rPr b="0" lang="fr-FR" sz="1800">
                <a:solidFill>
                  <a:srgbClr val="000000"/>
                </a:solidFill>
                <a:latin typeface="Rockwell"/>
                <a:ea typeface="Rockwell"/>
                <a:cs typeface="Rockwell"/>
                <a:sym typeface="Rockwell"/>
              </a:rPr>
              <a:t>Nous vous proposons un concept novateur d’Escape Game basé sur des effets spéciaux grandioses et des décors incroyables. </a:t>
            </a:r>
            <a:endParaRPr b="0" sz="1800">
              <a:solidFill>
                <a:srgbClr val="000000"/>
              </a:solidFill>
              <a:latin typeface="Rockwell"/>
              <a:ea typeface="Rockwell"/>
              <a:cs typeface="Rockwell"/>
              <a:sym typeface="Rockwell"/>
            </a:endParaRPr>
          </a:p>
          <a:p>
            <a:pPr indent="0" lvl="0" marL="285743" rtl="0" algn="just">
              <a:lnSpc>
                <a:spcPct val="150000"/>
              </a:lnSpc>
              <a:spcBef>
                <a:spcPts val="0"/>
              </a:spcBef>
              <a:spcAft>
                <a:spcPts val="0"/>
              </a:spcAft>
              <a:buNone/>
            </a:pPr>
            <a:r>
              <a:rPr b="0" lang="fr-FR" sz="1800">
                <a:solidFill>
                  <a:srgbClr val="000000"/>
                </a:solidFill>
                <a:latin typeface="Rockwell"/>
                <a:ea typeface="Rockwell"/>
                <a:cs typeface="Rockwell"/>
                <a:sym typeface="Rockwell"/>
              </a:rPr>
              <a:t>Chez Phobia pas de cadenas !</a:t>
            </a:r>
            <a:endParaRPr b="0" sz="1800">
              <a:solidFill>
                <a:srgbClr val="000000"/>
              </a:solidFill>
              <a:latin typeface="Rockwell"/>
              <a:ea typeface="Rockwell"/>
              <a:cs typeface="Rockwell"/>
              <a:sym typeface="Rockwell"/>
            </a:endParaRPr>
          </a:p>
          <a:p>
            <a:pPr indent="-285743" lvl="0" marL="285743" rtl="0" algn="just">
              <a:lnSpc>
                <a:spcPct val="150000"/>
              </a:lnSpc>
              <a:spcBef>
                <a:spcPts val="0"/>
              </a:spcBef>
              <a:spcAft>
                <a:spcPts val="0"/>
              </a:spcAft>
              <a:buClr>
                <a:srgbClr val="000000"/>
              </a:buClr>
              <a:buSzPts val="1800"/>
              <a:buFont typeface="Rockwell"/>
              <a:buChar char="❖"/>
            </a:pPr>
            <a:r>
              <a:rPr b="0" lang="fr-FR" sz="1800">
                <a:solidFill>
                  <a:srgbClr val="000000"/>
                </a:solidFill>
                <a:latin typeface="Rockwell"/>
                <a:ea typeface="Rockwell"/>
                <a:cs typeface="Rockwell"/>
                <a:sym typeface="Rockwell"/>
              </a:rPr>
              <a:t>Nous sommes de vrais experts de l’événementiel et saurons rendre votre </a:t>
            </a:r>
            <a:r>
              <a:rPr lang="fr-FR" sz="1800">
                <a:solidFill>
                  <a:srgbClr val="000000"/>
                </a:solidFill>
                <a:latin typeface="Rockwell"/>
                <a:ea typeface="Rockwell"/>
                <a:cs typeface="Rockwell"/>
                <a:sym typeface="Rockwell"/>
              </a:rPr>
              <a:t>événement exceptionnel</a:t>
            </a:r>
            <a:r>
              <a:rPr b="0" lang="fr-FR" sz="1800">
                <a:solidFill>
                  <a:srgbClr val="000000"/>
                </a:solidFill>
                <a:latin typeface="Rockwell"/>
                <a:ea typeface="Rockwell"/>
                <a:cs typeface="Rockwell"/>
                <a:sym typeface="Rockwell"/>
              </a:rPr>
              <a:t>.</a:t>
            </a:r>
            <a:endParaRPr b="0" sz="1800">
              <a:solidFill>
                <a:srgbClr val="000000"/>
              </a:solidFill>
              <a:latin typeface="Rockwell"/>
              <a:ea typeface="Rockwell"/>
              <a:cs typeface="Rockwell"/>
              <a:sym typeface="Rockwell"/>
            </a:endParaRPr>
          </a:p>
          <a:p>
            <a:pPr indent="-285743" lvl="0" marL="285743" rtl="0" algn="just">
              <a:lnSpc>
                <a:spcPct val="150000"/>
              </a:lnSpc>
              <a:spcBef>
                <a:spcPts val="0"/>
              </a:spcBef>
              <a:spcAft>
                <a:spcPts val="0"/>
              </a:spcAft>
              <a:buClr>
                <a:srgbClr val="000000"/>
              </a:buClr>
              <a:buSzPts val="1800"/>
              <a:buFont typeface="Rockwell"/>
              <a:buChar char="❖"/>
            </a:pPr>
            <a:r>
              <a:rPr b="0" lang="fr-FR" sz="1800">
                <a:solidFill>
                  <a:srgbClr val="000000"/>
                </a:solidFill>
                <a:latin typeface="Rockwell"/>
                <a:ea typeface="Rockwell"/>
                <a:cs typeface="Rockwell"/>
                <a:sym typeface="Rockwell"/>
              </a:rPr>
              <a:t>Votre événement chez nous – c’est un effet WOW garanti à 100 %. </a:t>
            </a:r>
            <a:endParaRPr b="0">
              <a:solidFill>
                <a:srgbClr val="000000"/>
              </a:solidFill>
              <a:latin typeface="Rockwell"/>
              <a:ea typeface="Rockwell"/>
              <a:cs typeface="Rockwell"/>
              <a:sym typeface="Rockwell"/>
            </a:endParaRPr>
          </a:p>
        </p:txBody>
      </p:sp>
      <p:pic>
        <p:nvPicPr>
          <p:cNvPr id="141" name="Google Shape;141;p19"/>
          <p:cNvPicPr preferRelativeResize="0"/>
          <p:nvPr/>
        </p:nvPicPr>
        <p:blipFill rotWithShape="1">
          <a:blip r:embed="rId4">
            <a:alphaModFix/>
          </a:blip>
          <a:srcRect b="19419" l="0" r="0" t="21390"/>
          <a:stretch/>
        </p:blipFill>
        <p:spPr>
          <a:xfrm>
            <a:off x="10217675" y="5963064"/>
            <a:ext cx="1876447" cy="65726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0"/>
          <p:cNvSpPr txBox="1"/>
          <p:nvPr>
            <p:ph idx="1" type="subTitle"/>
          </p:nvPr>
        </p:nvSpPr>
        <p:spPr>
          <a:xfrm>
            <a:off x="0" y="0"/>
            <a:ext cx="12192000" cy="1468200"/>
          </a:xfrm>
          <a:prstGeom prst="rect">
            <a:avLst/>
          </a:prstGeom>
          <a:noFill/>
          <a:ln>
            <a:noFill/>
          </a:ln>
        </p:spPr>
        <p:txBody>
          <a:bodyPr anchorCtr="0" anchor="t" bIns="45700" lIns="91425" spcFirstLastPara="1" rIns="91425" wrap="square" tIns="45700">
            <a:noAutofit/>
          </a:bodyPr>
          <a:lstStyle/>
          <a:p>
            <a:pPr indent="0" lvl="0" marL="0" marR="0" rtl="0" algn="ctr">
              <a:lnSpc>
                <a:spcPct val="106000"/>
              </a:lnSpc>
              <a:spcBef>
                <a:spcPts val="0"/>
              </a:spcBef>
              <a:spcAft>
                <a:spcPts val="0"/>
              </a:spcAft>
              <a:buClr>
                <a:schemeClr val="lt1"/>
              </a:buClr>
              <a:buSzPts val="3200"/>
              <a:buFont typeface="Noto Sans Symbols"/>
              <a:buNone/>
            </a:pPr>
            <a:r>
              <a:rPr b="1" lang="fr-FR" sz="3200">
                <a:solidFill>
                  <a:srgbClr val="000000"/>
                </a:solidFill>
                <a:latin typeface="Rockwell"/>
                <a:ea typeface="Rockwell"/>
                <a:cs typeface="Rockwell"/>
                <a:sym typeface="Rockwell"/>
              </a:rPr>
              <a:t>Q</a:t>
            </a:r>
            <a:r>
              <a:rPr b="1" lang="fr-FR" sz="3200">
                <a:solidFill>
                  <a:srgbClr val="000000"/>
                </a:solidFill>
                <a:latin typeface="Rockwell"/>
                <a:ea typeface="Rockwell"/>
                <a:cs typeface="Rockwell"/>
                <a:sym typeface="Rockwell"/>
              </a:rPr>
              <a:t>uel événement voulez</a:t>
            </a:r>
            <a:r>
              <a:rPr b="1" i="0" lang="fr-FR" sz="3200" u="none" cap="none" strike="noStrike">
                <a:solidFill>
                  <a:srgbClr val="000000"/>
                </a:solidFill>
                <a:latin typeface="Rockwell"/>
                <a:ea typeface="Rockwell"/>
                <a:cs typeface="Rockwell"/>
                <a:sym typeface="Rockwell"/>
              </a:rPr>
              <a:t>-</a:t>
            </a:r>
            <a:r>
              <a:rPr b="1" lang="fr-FR" sz="3200">
                <a:solidFill>
                  <a:srgbClr val="000000"/>
                </a:solidFill>
                <a:latin typeface="Rockwell"/>
                <a:ea typeface="Rockwell"/>
                <a:cs typeface="Rockwell"/>
                <a:sym typeface="Rockwell"/>
              </a:rPr>
              <a:t>vous organiser ?</a:t>
            </a:r>
            <a:endParaRPr b="1" i="0" sz="3200" u="none" cap="none" strike="noStrike">
              <a:solidFill>
                <a:srgbClr val="000000"/>
              </a:solidFill>
              <a:latin typeface="Rockwell"/>
              <a:ea typeface="Rockwell"/>
              <a:cs typeface="Rockwell"/>
              <a:sym typeface="Rockwell"/>
            </a:endParaRPr>
          </a:p>
          <a:p>
            <a:pPr indent="0" lvl="0" marL="0" marR="0" rtl="0" algn="l">
              <a:lnSpc>
                <a:spcPct val="90000"/>
              </a:lnSpc>
              <a:spcBef>
                <a:spcPts val="2000"/>
              </a:spcBef>
              <a:spcAft>
                <a:spcPts val="0"/>
              </a:spcAft>
              <a:buClr>
                <a:srgbClr val="9E3611"/>
              </a:buClr>
              <a:buSzPts val="1870"/>
              <a:buFont typeface="Noto Sans Symbols"/>
              <a:buNone/>
            </a:pPr>
            <a:r>
              <a:t/>
            </a:r>
            <a:endParaRPr b="0" i="0" sz="2200" u="none" cap="none" strike="noStrike">
              <a:solidFill>
                <a:schemeClr val="lt1"/>
              </a:solidFill>
              <a:latin typeface="Rockwell"/>
              <a:ea typeface="Rockwell"/>
              <a:cs typeface="Rockwell"/>
              <a:sym typeface="Rockwell"/>
            </a:endParaRPr>
          </a:p>
        </p:txBody>
      </p:sp>
      <p:sp>
        <p:nvSpPr>
          <p:cNvPr id="147" name="Google Shape;147;p20"/>
          <p:cNvSpPr txBox="1"/>
          <p:nvPr/>
        </p:nvSpPr>
        <p:spPr>
          <a:xfrm>
            <a:off x="0" y="1023525"/>
            <a:ext cx="6050400" cy="5802300"/>
          </a:xfrm>
          <a:prstGeom prst="rect">
            <a:avLst/>
          </a:prstGeom>
          <a:noFill/>
          <a:ln>
            <a:noFill/>
          </a:ln>
        </p:spPr>
        <p:txBody>
          <a:bodyPr anchorCtr="0" anchor="t" bIns="45700" lIns="91425" spcFirstLastPara="1" rIns="91425" wrap="square" tIns="45700">
            <a:noAutofit/>
          </a:bodyPr>
          <a:lstStyle/>
          <a:p>
            <a:pPr indent="0" lvl="0" marL="285743" marR="0" rtl="0" algn="just">
              <a:lnSpc>
                <a:spcPct val="150000"/>
              </a:lnSpc>
              <a:spcBef>
                <a:spcPts val="1000"/>
              </a:spcBef>
              <a:spcAft>
                <a:spcPts val="0"/>
              </a:spcAft>
              <a:buNone/>
            </a:pPr>
            <a:r>
              <a:rPr b="1" lang="fr-FR" sz="1800">
                <a:latin typeface="Rockwell"/>
                <a:ea typeface="Rockwell"/>
                <a:cs typeface="Rockwell"/>
                <a:sym typeface="Rockwell"/>
              </a:rPr>
              <a:t>Nous vous proposons les ’événements suivants</a:t>
            </a:r>
            <a:r>
              <a:rPr b="1" lang="fr-FR" sz="2000">
                <a:latin typeface="Rockwell"/>
                <a:ea typeface="Rockwell"/>
                <a:cs typeface="Rockwell"/>
                <a:sym typeface="Rockwell"/>
              </a:rPr>
              <a:t>:</a:t>
            </a:r>
            <a:endParaRPr b="1" sz="1800">
              <a:latin typeface="Rockwell"/>
              <a:ea typeface="Rockwell"/>
              <a:cs typeface="Rockwell"/>
              <a:sym typeface="Rockwell"/>
            </a:endParaRPr>
          </a:p>
          <a:p>
            <a:pPr indent="0" lvl="0" marL="0" marR="0" rtl="0" algn="just">
              <a:lnSpc>
                <a:spcPct val="150000"/>
              </a:lnSpc>
              <a:spcBef>
                <a:spcPts val="1000"/>
              </a:spcBef>
              <a:spcAft>
                <a:spcPts val="0"/>
              </a:spcAft>
              <a:buNone/>
            </a:pPr>
            <a:r>
              <a:rPr lang="fr-FR" sz="1800">
                <a:latin typeface="Rockwell"/>
                <a:ea typeface="Rockwell"/>
                <a:cs typeface="Rockwell"/>
                <a:sym typeface="Rockwell"/>
              </a:rPr>
              <a:t>❖ Anniversaire pour vous ou votre enfant* ;</a:t>
            </a:r>
            <a:endParaRPr sz="1800">
              <a:latin typeface="Rockwell"/>
              <a:ea typeface="Rockwell"/>
              <a:cs typeface="Rockwell"/>
              <a:sym typeface="Rockwell"/>
            </a:endParaRPr>
          </a:p>
          <a:p>
            <a:pPr indent="0" lvl="0" marL="0" marR="0" rtl="0" algn="just">
              <a:lnSpc>
                <a:spcPct val="150000"/>
              </a:lnSpc>
              <a:spcBef>
                <a:spcPts val="1500"/>
              </a:spcBef>
              <a:spcAft>
                <a:spcPts val="0"/>
              </a:spcAft>
              <a:buNone/>
            </a:pPr>
            <a:r>
              <a:rPr lang="fr-FR" sz="1800">
                <a:latin typeface="Rockwell"/>
                <a:ea typeface="Rockwell"/>
                <a:cs typeface="Rockwell"/>
                <a:sym typeface="Rockwell"/>
              </a:rPr>
              <a:t>❖ Enterrement de vie de jeune fille (EVJF) ;</a:t>
            </a:r>
            <a:endParaRPr sz="1800">
              <a:latin typeface="Rockwell"/>
              <a:ea typeface="Rockwell"/>
              <a:cs typeface="Rockwell"/>
              <a:sym typeface="Rockwell"/>
            </a:endParaRPr>
          </a:p>
          <a:p>
            <a:pPr indent="0" lvl="0" marL="0" marR="0" rtl="0" algn="just">
              <a:lnSpc>
                <a:spcPct val="150000"/>
              </a:lnSpc>
              <a:spcBef>
                <a:spcPts val="1500"/>
              </a:spcBef>
              <a:spcAft>
                <a:spcPts val="0"/>
              </a:spcAft>
              <a:buNone/>
            </a:pPr>
            <a:r>
              <a:rPr lang="fr-FR" sz="1800">
                <a:latin typeface="Rockwell"/>
                <a:ea typeface="Rockwell"/>
                <a:cs typeface="Rockwell"/>
                <a:sym typeface="Rockwell"/>
              </a:rPr>
              <a:t>❖ Enterrement de vie de garçon (EVJG) ;</a:t>
            </a:r>
            <a:endParaRPr sz="1800">
              <a:latin typeface="Rockwell"/>
              <a:ea typeface="Rockwell"/>
              <a:cs typeface="Rockwell"/>
              <a:sym typeface="Rockwell"/>
            </a:endParaRPr>
          </a:p>
          <a:p>
            <a:pPr indent="0" lvl="0" marL="0" marR="0" rtl="0" algn="just">
              <a:lnSpc>
                <a:spcPct val="150000"/>
              </a:lnSpc>
              <a:spcBef>
                <a:spcPts val="1500"/>
              </a:spcBef>
              <a:spcAft>
                <a:spcPts val="0"/>
              </a:spcAft>
              <a:buNone/>
            </a:pPr>
            <a:r>
              <a:rPr lang="fr-FR" sz="1800">
                <a:latin typeface="Rockwell"/>
                <a:ea typeface="Rockwell"/>
                <a:cs typeface="Rockwell"/>
                <a:sym typeface="Rockwell"/>
              </a:rPr>
              <a:t>❖ Proposition de mariage</a:t>
            </a:r>
            <a:endParaRPr sz="1800">
              <a:latin typeface="Rockwell"/>
              <a:ea typeface="Rockwell"/>
              <a:cs typeface="Rockwell"/>
              <a:sym typeface="Rockwell"/>
            </a:endParaRPr>
          </a:p>
          <a:p>
            <a:pPr indent="0" lvl="0" marL="0" marR="0" rtl="0" algn="just">
              <a:lnSpc>
                <a:spcPct val="150000"/>
              </a:lnSpc>
              <a:spcBef>
                <a:spcPts val="1500"/>
              </a:spcBef>
              <a:spcAft>
                <a:spcPts val="0"/>
              </a:spcAft>
              <a:buNone/>
            </a:pPr>
            <a:r>
              <a:t/>
            </a:r>
            <a:endParaRPr sz="1800">
              <a:latin typeface="Rockwell"/>
              <a:ea typeface="Rockwell"/>
              <a:cs typeface="Rockwell"/>
              <a:sym typeface="Rockwell"/>
            </a:endParaRPr>
          </a:p>
          <a:p>
            <a:pPr indent="0" lvl="0" marL="0" marR="0" rtl="0" algn="just">
              <a:lnSpc>
                <a:spcPct val="150000"/>
              </a:lnSpc>
              <a:spcBef>
                <a:spcPts val="1000"/>
              </a:spcBef>
              <a:spcAft>
                <a:spcPts val="0"/>
              </a:spcAft>
              <a:buNone/>
            </a:pPr>
            <a:r>
              <a:rPr b="1" lang="fr-FR" sz="1800">
                <a:latin typeface="Rockwell"/>
                <a:ea typeface="Rockwell"/>
                <a:cs typeface="Rockwell"/>
                <a:sym typeface="Rockwell"/>
              </a:rPr>
              <a:t>Ou tout autre occasion que vous avez envie de fêter!</a:t>
            </a:r>
            <a:endParaRPr b="1" sz="1800">
              <a:latin typeface="Rockwell"/>
              <a:ea typeface="Rockwell"/>
              <a:cs typeface="Rockwell"/>
              <a:sym typeface="Rockwell"/>
            </a:endParaRPr>
          </a:p>
          <a:p>
            <a:pPr indent="0" lvl="0" marL="457200" marR="0" rtl="0" algn="just">
              <a:lnSpc>
                <a:spcPct val="150000"/>
              </a:lnSpc>
              <a:spcBef>
                <a:spcPts val="1000"/>
              </a:spcBef>
              <a:spcAft>
                <a:spcPts val="0"/>
              </a:spcAft>
              <a:buNone/>
            </a:pPr>
            <a:r>
              <a:rPr lang="fr-FR">
                <a:latin typeface="Rockwell"/>
                <a:ea typeface="Rockwell"/>
                <a:cs typeface="Rockwell"/>
                <a:sym typeface="Rockwell"/>
              </a:rPr>
              <a:t>*Anniversaires pour les enfants de 10+ ans doivent être impérativement accompagnés par notre Game Master</a:t>
            </a:r>
            <a:endParaRPr>
              <a:latin typeface="Rockwell"/>
              <a:ea typeface="Rockwell"/>
              <a:cs typeface="Rockwell"/>
              <a:sym typeface="Rockwell"/>
            </a:endParaRPr>
          </a:p>
          <a:p>
            <a:pPr indent="0" lvl="0" marL="285743" marR="0" rtl="0" algn="l">
              <a:lnSpc>
                <a:spcPct val="150000"/>
              </a:lnSpc>
              <a:spcBef>
                <a:spcPts val="800"/>
              </a:spcBef>
              <a:spcAft>
                <a:spcPts val="0"/>
              </a:spcAft>
              <a:buNone/>
            </a:pPr>
            <a:r>
              <a:t/>
            </a:r>
            <a:endParaRPr sz="1800">
              <a:latin typeface="Rockwell"/>
              <a:ea typeface="Rockwell"/>
              <a:cs typeface="Rockwell"/>
              <a:sym typeface="Rockwell"/>
            </a:endParaRPr>
          </a:p>
        </p:txBody>
      </p:sp>
      <p:pic>
        <p:nvPicPr>
          <p:cNvPr id="148" name="Google Shape;148;p20"/>
          <p:cNvPicPr preferRelativeResize="0"/>
          <p:nvPr/>
        </p:nvPicPr>
        <p:blipFill>
          <a:blip r:embed="rId3">
            <a:alphaModFix/>
          </a:blip>
          <a:stretch>
            <a:fillRect/>
          </a:stretch>
        </p:blipFill>
        <p:spPr>
          <a:xfrm>
            <a:off x="10149165" y="5690500"/>
            <a:ext cx="1972812" cy="1167501"/>
          </a:xfrm>
          <a:prstGeom prst="rect">
            <a:avLst/>
          </a:prstGeom>
          <a:noFill/>
          <a:ln>
            <a:noFill/>
          </a:ln>
          <a:effectLst>
            <a:outerShdw blurRad="57150" rotWithShape="0" algn="bl" dir="5400000" dist="19050">
              <a:srgbClr val="000000">
                <a:alpha val="50000"/>
              </a:srgbClr>
            </a:outerShdw>
          </a:effectLst>
        </p:spPr>
      </p:pic>
      <p:sp>
        <p:nvSpPr>
          <p:cNvPr id="149" name="Google Shape;149;p20"/>
          <p:cNvSpPr txBox="1"/>
          <p:nvPr/>
        </p:nvSpPr>
        <p:spPr>
          <a:xfrm>
            <a:off x="6214900" y="1023525"/>
            <a:ext cx="6050400" cy="5802300"/>
          </a:xfrm>
          <a:prstGeom prst="rect">
            <a:avLst/>
          </a:prstGeom>
          <a:noFill/>
          <a:ln>
            <a:noFill/>
          </a:ln>
        </p:spPr>
        <p:txBody>
          <a:bodyPr anchorCtr="0" anchor="t" bIns="45700" lIns="91425" spcFirstLastPara="1" rIns="91425" wrap="square" tIns="45700">
            <a:noAutofit/>
          </a:bodyPr>
          <a:lstStyle/>
          <a:p>
            <a:pPr indent="457200" lvl="0" marL="0" rtl="0" algn="just">
              <a:lnSpc>
                <a:spcPct val="150000"/>
              </a:lnSpc>
              <a:spcBef>
                <a:spcPts val="1000"/>
              </a:spcBef>
              <a:spcAft>
                <a:spcPts val="0"/>
              </a:spcAft>
              <a:buNone/>
            </a:pPr>
            <a:r>
              <a:rPr b="1" lang="fr-FR" sz="1800">
                <a:latin typeface="Rockwell"/>
                <a:ea typeface="Rockwell"/>
                <a:cs typeface="Rockwell"/>
                <a:sym typeface="Rockwell"/>
              </a:rPr>
              <a:t>Nous pouvons aussi :</a:t>
            </a:r>
            <a:endParaRPr b="1" sz="1800">
              <a:latin typeface="Rockwell"/>
              <a:ea typeface="Rockwell"/>
              <a:cs typeface="Rockwell"/>
              <a:sym typeface="Rockwell"/>
            </a:endParaRPr>
          </a:p>
          <a:p>
            <a:pPr indent="0" lvl="0" marL="0" rtl="0" algn="just">
              <a:lnSpc>
                <a:spcPct val="150000"/>
              </a:lnSpc>
              <a:spcBef>
                <a:spcPts val="1500"/>
              </a:spcBef>
              <a:spcAft>
                <a:spcPts val="0"/>
              </a:spcAft>
              <a:buNone/>
            </a:pPr>
            <a:r>
              <a:rPr lang="fr-FR" sz="1800">
                <a:latin typeface="Rockwell"/>
                <a:ea typeface="Rockwell"/>
                <a:cs typeface="Rockwell"/>
                <a:sym typeface="Rockwell"/>
              </a:rPr>
              <a:t>❖ Faire la décoration personnalisée de la salle</a:t>
            </a:r>
            <a:endParaRPr sz="1800">
              <a:latin typeface="Rockwell"/>
              <a:ea typeface="Rockwell"/>
              <a:cs typeface="Rockwell"/>
              <a:sym typeface="Rockwell"/>
            </a:endParaRPr>
          </a:p>
          <a:p>
            <a:pPr indent="0" lvl="0" marL="0" rtl="0" algn="just">
              <a:lnSpc>
                <a:spcPct val="150000"/>
              </a:lnSpc>
              <a:spcBef>
                <a:spcPts val="1500"/>
              </a:spcBef>
              <a:spcAft>
                <a:spcPts val="0"/>
              </a:spcAft>
              <a:buNone/>
            </a:pPr>
            <a:r>
              <a:rPr lang="fr-FR" sz="1800">
                <a:latin typeface="Rockwell"/>
                <a:ea typeface="Rockwell"/>
                <a:cs typeface="Rockwell"/>
                <a:sym typeface="Rockwell"/>
              </a:rPr>
              <a:t>❖ Vous proposer un rétroprojecteur</a:t>
            </a:r>
            <a:endParaRPr sz="1800">
              <a:latin typeface="Rockwell"/>
              <a:ea typeface="Rockwell"/>
              <a:cs typeface="Rockwell"/>
              <a:sym typeface="Rockwell"/>
            </a:endParaRPr>
          </a:p>
          <a:p>
            <a:pPr indent="0" lvl="0" marL="0" rtl="0" algn="just">
              <a:lnSpc>
                <a:spcPct val="150000"/>
              </a:lnSpc>
              <a:spcBef>
                <a:spcPts val="1500"/>
              </a:spcBef>
              <a:spcAft>
                <a:spcPts val="0"/>
              </a:spcAft>
              <a:buNone/>
            </a:pPr>
            <a:r>
              <a:rPr lang="fr-FR" sz="1800">
                <a:latin typeface="Rockwell"/>
                <a:ea typeface="Rockwell"/>
                <a:cs typeface="Rockwell"/>
                <a:sym typeface="Rockwell"/>
              </a:rPr>
              <a:t>❖ Vous proposer des jeux de société</a:t>
            </a:r>
            <a:endParaRPr sz="1800">
              <a:latin typeface="Rockwell"/>
              <a:ea typeface="Rockwell"/>
              <a:cs typeface="Rockwell"/>
              <a:sym typeface="Rockwell"/>
            </a:endParaRPr>
          </a:p>
          <a:p>
            <a:pPr indent="0" lvl="0" marL="0" rtl="0" algn="just">
              <a:lnSpc>
                <a:spcPct val="150000"/>
              </a:lnSpc>
              <a:spcBef>
                <a:spcPts val="1500"/>
              </a:spcBef>
              <a:spcAft>
                <a:spcPts val="0"/>
              </a:spcAft>
              <a:buNone/>
            </a:pPr>
            <a:r>
              <a:rPr lang="fr-FR" sz="1800">
                <a:latin typeface="Rockwell"/>
                <a:ea typeface="Rockwell"/>
                <a:cs typeface="Rockwell"/>
                <a:sym typeface="Rockwell"/>
              </a:rPr>
              <a:t>❖ Cacher les cadeaux dans la salle de jeu</a:t>
            </a:r>
            <a:endParaRPr sz="1800">
              <a:latin typeface="Rockwell"/>
              <a:ea typeface="Rockwell"/>
              <a:cs typeface="Rockwell"/>
              <a:sym typeface="Rockwell"/>
            </a:endParaRPr>
          </a:p>
          <a:p>
            <a:pPr indent="0" lvl="0" marL="0" rtl="0" algn="just">
              <a:lnSpc>
                <a:spcPct val="150000"/>
              </a:lnSpc>
              <a:spcBef>
                <a:spcPts val="1500"/>
              </a:spcBef>
              <a:spcAft>
                <a:spcPts val="0"/>
              </a:spcAft>
              <a:buNone/>
            </a:pPr>
            <a:r>
              <a:t/>
            </a:r>
            <a:endParaRPr sz="1800">
              <a:latin typeface="Rockwell"/>
              <a:ea typeface="Rockwell"/>
              <a:cs typeface="Rockwell"/>
              <a:sym typeface="Rockwell"/>
            </a:endParaRPr>
          </a:p>
          <a:p>
            <a:pPr indent="0" lvl="0" marL="0" rtl="0" algn="just">
              <a:lnSpc>
                <a:spcPct val="150000"/>
              </a:lnSpc>
              <a:spcBef>
                <a:spcPts val="1500"/>
              </a:spcBef>
              <a:spcAft>
                <a:spcPts val="0"/>
              </a:spcAft>
              <a:buNone/>
            </a:pPr>
            <a:r>
              <a:rPr lang="fr-FR" sz="1800">
                <a:latin typeface="Rockwell"/>
                <a:ea typeface="Rockwell"/>
                <a:cs typeface="Rockwell"/>
                <a:sym typeface="Rockwell"/>
              </a:rPr>
              <a:t>Animations variées selon le type de votre événement</a:t>
            </a:r>
            <a:endParaRPr sz="1800">
              <a:latin typeface="Rockwell"/>
              <a:ea typeface="Rockwell"/>
              <a:cs typeface="Rockwell"/>
              <a:sym typeface="Rockwell"/>
            </a:endParaRPr>
          </a:p>
          <a:p>
            <a:pPr indent="0" lvl="0" marL="0" rtl="0" algn="just">
              <a:lnSpc>
                <a:spcPct val="150000"/>
              </a:lnSpc>
              <a:spcBef>
                <a:spcPts val="1000"/>
              </a:spcBef>
              <a:spcAft>
                <a:spcPts val="0"/>
              </a:spcAft>
              <a:buNone/>
            </a:pPr>
            <a:r>
              <a:rPr lang="fr-FR" sz="1800">
                <a:latin typeface="Rockwell"/>
                <a:ea typeface="Rockwell"/>
                <a:cs typeface="Rockwell"/>
                <a:sym typeface="Rockwell"/>
              </a:rPr>
              <a:t>❖ Dégustation de vin </a:t>
            </a:r>
            <a:endParaRPr sz="1800">
              <a:latin typeface="Rockwell"/>
              <a:ea typeface="Rockwell"/>
              <a:cs typeface="Rockwell"/>
              <a:sym typeface="Rockwell"/>
            </a:endParaRPr>
          </a:p>
          <a:p>
            <a:pPr indent="0" lvl="0" marL="0" rtl="0" algn="just">
              <a:lnSpc>
                <a:spcPct val="150000"/>
              </a:lnSpc>
              <a:spcBef>
                <a:spcPts val="1000"/>
              </a:spcBef>
              <a:spcAft>
                <a:spcPts val="0"/>
              </a:spcAft>
              <a:buNone/>
            </a:pPr>
            <a:r>
              <a:rPr lang="fr-FR" sz="1800">
                <a:latin typeface="Rockwell"/>
                <a:ea typeface="Rockwell"/>
                <a:cs typeface="Rockwell"/>
                <a:sym typeface="Rockwell"/>
              </a:rPr>
              <a:t>❖ Magicien</a:t>
            </a:r>
            <a:endParaRPr sz="1800">
              <a:latin typeface="Rockwell"/>
              <a:ea typeface="Rockwell"/>
              <a:cs typeface="Rockwell"/>
              <a:sym typeface="Rockwell"/>
            </a:endParaRPr>
          </a:p>
          <a:p>
            <a:pPr indent="0" lvl="0" marL="0" rtl="0" algn="just">
              <a:lnSpc>
                <a:spcPct val="160000"/>
              </a:lnSpc>
              <a:spcBef>
                <a:spcPts val="0"/>
              </a:spcBef>
              <a:spcAft>
                <a:spcPts val="0"/>
              </a:spcAft>
              <a:buNone/>
            </a:pPr>
            <a:r>
              <a:t/>
            </a:r>
            <a:endParaRPr sz="1800">
              <a:latin typeface="Rockwell"/>
              <a:ea typeface="Rockwell"/>
              <a:cs typeface="Rockwell"/>
              <a:sym typeface="Rockwell"/>
            </a:endParaRPr>
          </a:p>
          <a:p>
            <a:pPr indent="0" lvl="0" marL="0" rtl="0" algn="l">
              <a:lnSpc>
                <a:spcPct val="115000"/>
              </a:lnSpc>
              <a:spcBef>
                <a:spcPts val="1500"/>
              </a:spcBef>
              <a:spcAft>
                <a:spcPts val="0"/>
              </a:spcAft>
              <a:buNone/>
            </a:pPr>
            <a:r>
              <a:t/>
            </a:r>
            <a:endParaRPr sz="1800">
              <a:latin typeface="Rockwell"/>
              <a:ea typeface="Rockwell"/>
              <a:cs typeface="Rockwell"/>
              <a:sym typeface="Rockwell"/>
            </a:endParaRPr>
          </a:p>
          <a:p>
            <a:pPr indent="0" lvl="0" marL="457200" marR="0" rtl="0" algn="just">
              <a:lnSpc>
                <a:spcPct val="150000"/>
              </a:lnSpc>
              <a:spcBef>
                <a:spcPts val="2100"/>
              </a:spcBef>
              <a:spcAft>
                <a:spcPts val="0"/>
              </a:spcAft>
              <a:buNone/>
            </a:pPr>
            <a:r>
              <a:t/>
            </a:r>
            <a:endParaRPr b="1" sz="1800">
              <a:latin typeface="Rockwell"/>
              <a:ea typeface="Rockwell"/>
              <a:cs typeface="Rockwell"/>
              <a:sym typeface="Rockwell"/>
            </a:endParaRPr>
          </a:p>
          <a:p>
            <a:pPr indent="0" lvl="0" marL="285743" marR="0" rtl="0" algn="l">
              <a:lnSpc>
                <a:spcPct val="150000"/>
              </a:lnSpc>
              <a:spcBef>
                <a:spcPts val="800"/>
              </a:spcBef>
              <a:spcAft>
                <a:spcPts val="0"/>
              </a:spcAft>
              <a:buNone/>
            </a:pPr>
            <a:r>
              <a:t/>
            </a:r>
            <a:endParaRPr sz="1800">
              <a:latin typeface="Rockwell"/>
              <a:ea typeface="Rockwell"/>
              <a:cs typeface="Rockwell"/>
              <a:sym typeface="Rockwe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Google Shape;154;p21"/>
          <p:cNvSpPr txBox="1"/>
          <p:nvPr>
            <p:ph idx="1" type="subTitle"/>
          </p:nvPr>
        </p:nvSpPr>
        <p:spPr>
          <a:xfrm>
            <a:off x="-14025" y="385700"/>
            <a:ext cx="6096000" cy="759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9E3611"/>
              </a:buClr>
              <a:buSzPts val="2720"/>
              <a:buFont typeface="Noto Sans Symbols"/>
              <a:buNone/>
            </a:pPr>
            <a:r>
              <a:rPr b="1" lang="fr-FR" sz="3200">
                <a:solidFill>
                  <a:srgbClr val="000000"/>
                </a:solidFill>
                <a:latin typeface="Rockwell"/>
                <a:ea typeface="Rockwell"/>
                <a:cs typeface="Rockwell"/>
                <a:sym typeface="Rockwell"/>
              </a:rPr>
              <a:t>Concept d’Escape Game</a:t>
            </a:r>
            <a:r>
              <a:rPr b="1" i="0" lang="fr-FR" sz="3200" u="none" cap="none" strike="noStrike">
                <a:solidFill>
                  <a:srgbClr val="000000"/>
                </a:solidFill>
                <a:latin typeface="Rockwell"/>
                <a:ea typeface="Rockwell"/>
                <a:cs typeface="Rockwell"/>
                <a:sym typeface="Rockwell"/>
              </a:rPr>
              <a:t> </a:t>
            </a:r>
            <a:endParaRPr i="0" sz="3200" u="none" cap="none" strike="noStrike">
              <a:solidFill>
                <a:srgbClr val="000000"/>
              </a:solidFill>
              <a:latin typeface="Rockwell"/>
              <a:ea typeface="Rockwell"/>
              <a:cs typeface="Rockwell"/>
              <a:sym typeface="Rockwell"/>
            </a:endParaRPr>
          </a:p>
        </p:txBody>
      </p:sp>
      <p:sp>
        <p:nvSpPr>
          <p:cNvPr id="155" name="Google Shape;155;p21"/>
          <p:cNvSpPr txBox="1"/>
          <p:nvPr>
            <p:ph type="title"/>
          </p:nvPr>
        </p:nvSpPr>
        <p:spPr>
          <a:xfrm>
            <a:off x="0" y="1583775"/>
            <a:ext cx="6081900" cy="5274300"/>
          </a:xfrm>
          <a:prstGeom prst="rect">
            <a:avLst/>
          </a:prstGeom>
        </p:spPr>
        <p:txBody>
          <a:bodyPr anchorCtr="0" anchor="t" bIns="121900" lIns="121900" spcFirstLastPara="1" rIns="121900" wrap="square" tIns="121900">
            <a:noAutofit/>
          </a:bodyPr>
          <a:lstStyle/>
          <a:p>
            <a:pPr indent="0" lvl="0" marL="0" rtl="0" algn="just">
              <a:lnSpc>
                <a:spcPct val="160000"/>
              </a:lnSpc>
              <a:spcBef>
                <a:spcPts val="0"/>
              </a:spcBef>
              <a:spcAft>
                <a:spcPts val="0"/>
              </a:spcAft>
              <a:buNone/>
            </a:pPr>
            <a:r>
              <a:rPr b="0" lang="fr-FR" sz="1800">
                <a:solidFill>
                  <a:srgbClr val="000000"/>
                </a:solidFill>
                <a:latin typeface="Rockwell"/>
                <a:ea typeface="Rockwell"/>
                <a:cs typeface="Rockwell"/>
                <a:sym typeface="Rockwell"/>
              </a:rPr>
              <a:t>Un escape game, ce sont avant tout des </a:t>
            </a:r>
            <a:r>
              <a:rPr lang="fr-FR" sz="1800">
                <a:solidFill>
                  <a:srgbClr val="000000"/>
                </a:solidFill>
                <a:latin typeface="Rockwell"/>
                <a:ea typeface="Rockwell"/>
                <a:cs typeface="Rockwell"/>
                <a:sym typeface="Rockwell"/>
              </a:rPr>
              <a:t>énigmes logiques</a:t>
            </a:r>
            <a:r>
              <a:rPr b="0" lang="fr-FR" sz="1800">
                <a:solidFill>
                  <a:srgbClr val="000000"/>
                </a:solidFill>
                <a:latin typeface="Rockwell"/>
                <a:ea typeface="Rockwell"/>
                <a:cs typeface="Rockwell"/>
                <a:sym typeface="Rockwell"/>
              </a:rPr>
              <a:t>. Elles peuvent être visuelles, basées sur la fouille, l’adresse ou la réflexion.</a:t>
            </a:r>
            <a:endParaRPr b="0" sz="1800">
              <a:solidFill>
                <a:srgbClr val="000000"/>
              </a:solidFill>
              <a:latin typeface="Rockwell"/>
              <a:ea typeface="Rockwell"/>
              <a:cs typeface="Rockwell"/>
              <a:sym typeface="Rockwell"/>
            </a:endParaRPr>
          </a:p>
          <a:p>
            <a:pPr indent="0" lvl="0" marL="0" rtl="0" algn="just">
              <a:lnSpc>
                <a:spcPct val="160000"/>
              </a:lnSpc>
              <a:spcBef>
                <a:spcPts val="1500"/>
              </a:spcBef>
              <a:spcAft>
                <a:spcPts val="0"/>
              </a:spcAft>
              <a:buNone/>
            </a:pPr>
            <a:r>
              <a:rPr b="0" lang="fr-FR" sz="1800">
                <a:solidFill>
                  <a:srgbClr val="000000"/>
                </a:solidFill>
                <a:latin typeface="Rockwell"/>
                <a:ea typeface="Rockwell"/>
                <a:cs typeface="Rockwell"/>
                <a:sym typeface="Rockwell"/>
              </a:rPr>
              <a:t>Vous n’aurez pas à écrire, à prendre des notes, ou à avoir des quelconques connaissances particulières.</a:t>
            </a:r>
            <a:endParaRPr b="0" sz="1800">
              <a:solidFill>
                <a:srgbClr val="000000"/>
              </a:solidFill>
              <a:latin typeface="Rockwell"/>
              <a:ea typeface="Rockwell"/>
              <a:cs typeface="Rockwell"/>
              <a:sym typeface="Rockwell"/>
            </a:endParaRPr>
          </a:p>
          <a:p>
            <a:pPr indent="0" lvl="0" marL="0" rtl="0" algn="just">
              <a:lnSpc>
                <a:spcPct val="160000"/>
              </a:lnSpc>
              <a:spcBef>
                <a:spcPts val="1500"/>
              </a:spcBef>
              <a:spcAft>
                <a:spcPts val="0"/>
              </a:spcAft>
              <a:buNone/>
            </a:pPr>
            <a:r>
              <a:rPr b="0" lang="fr-FR" sz="1800">
                <a:solidFill>
                  <a:srgbClr val="000000"/>
                </a:solidFill>
                <a:latin typeface="Rockwell"/>
                <a:ea typeface="Rockwell"/>
                <a:cs typeface="Rockwell"/>
                <a:sym typeface="Rockwell"/>
              </a:rPr>
              <a:t>Il vous faudra retrouver et regrouper des objets trouvés partout dans les salles, avant de leur trouver une utilité pour progresser dans l'aventure. Vous devrez donc </a:t>
            </a:r>
            <a:r>
              <a:rPr lang="fr-FR" sz="1800">
                <a:solidFill>
                  <a:srgbClr val="000000"/>
                </a:solidFill>
                <a:latin typeface="Rockwell"/>
                <a:ea typeface="Rockwell"/>
                <a:cs typeface="Rockwell"/>
                <a:sym typeface="Rockwell"/>
              </a:rPr>
              <a:t>fouiller, manipuler, </a:t>
            </a:r>
            <a:r>
              <a:rPr lang="fr-FR" sz="1800">
                <a:solidFill>
                  <a:srgbClr val="000000"/>
                </a:solidFill>
                <a:latin typeface="Rockwell"/>
                <a:ea typeface="Rockwell"/>
                <a:cs typeface="Rockwell"/>
                <a:sym typeface="Rockwell"/>
              </a:rPr>
              <a:t>réfléchir, et surtout coopérer</a:t>
            </a:r>
            <a:r>
              <a:rPr b="0" lang="fr-FR" sz="1800">
                <a:solidFill>
                  <a:srgbClr val="000000"/>
                </a:solidFill>
                <a:latin typeface="Rockwell"/>
                <a:ea typeface="Rockwell"/>
                <a:cs typeface="Rockwell"/>
                <a:sym typeface="Rockwell"/>
              </a:rPr>
              <a:t> !</a:t>
            </a:r>
            <a:endParaRPr b="0" sz="1800">
              <a:solidFill>
                <a:srgbClr val="000000"/>
              </a:solidFill>
              <a:latin typeface="Rockwell"/>
              <a:ea typeface="Rockwell"/>
              <a:cs typeface="Rockwell"/>
              <a:sym typeface="Rockwell"/>
            </a:endParaRPr>
          </a:p>
          <a:p>
            <a:pPr indent="0" lvl="0" marL="285743" rtl="0" algn="just">
              <a:lnSpc>
                <a:spcPct val="150000"/>
              </a:lnSpc>
              <a:spcBef>
                <a:spcPts val="1500"/>
              </a:spcBef>
              <a:spcAft>
                <a:spcPts val="0"/>
              </a:spcAft>
              <a:buNone/>
            </a:pPr>
            <a:r>
              <a:t/>
            </a:r>
            <a:endParaRPr b="0" sz="1800">
              <a:solidFill>
                <a:srgbClr val="000000"/>
              </a:solidFill>
              <a:latin typeface="Rockwell"/>
              <a:ea typeface="Rockwell"/>
              <a:cs typeface="Rockwell"/>
              <a:sym typeface="Rockwell"/>
            </a:endParaRPr>
          </a:p>
        </p:txBody>
      </p:sp>
      <p:pic>
        <p:nvPicPr>
          <p:cNvPr id="156" name="Google Shape;156;p21"/>
          <p:cNvPicPr preferRelativeResize="0"/>
          <p:nvPr/>
        </p:nvPicPr>
        <p:blipFill rotWithShape="1">
          <a:blip r:embed="rId4">
            <a:alphaModFix/>
          </a:blip>
          <a:srcRect b="19419" l="0" r="0" t="21390"/>
          <a:stretch/>
        </p:blipFill>
        <p:spPr>
          <a:xfrm>
            <a:off x="10217675" y="5963064"/>
            <a:ext cx="1876447" cy="65726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2"/>
          <p:cNvSpPr txBox="1"/>
          <p:nvPr>
            <p:ph idx="1" type="subTitle"/>
          </p:nvPr>
        </p:nvSpPr>
        <p:spPr>
          <a:xfrm>
            <a:off x="-14025" y="161575"/>
            <a:ext cx="6096000" cy="12876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2400"/>
              </a:spcAft>
              <a:buNone/>
            </a:pPr>
            <a:r>
              <a:rPr b="1" lang="fr-FR" sz="3200">
                <a:solidFill>
                  <a:srgbClr val="000000"/>
                </a:solidFill>
                <a:latin typeface="Rockwell"/>
                <a:ea typeface="Rockwell"/>
                <a:cs typeface="Rockwell"/>
                <a:sym typeface="Rockwell"/>
              </a:rPr>
              <a:t>Qui peut participer à un Escape Game ?</a:t>
            </a:r>
            <a:endParaRPr b="1" sz="3200">
              <a:solidFill>
                <a:srgbClr val="000000"/>
              </a:solidFill>
              <a:latin typeface="Rockwell"/>
              <a:ea typeface="Rockwell"/>
              <a:cs typeface="Rockwell"/>
              <a:sym typeface="Rockwell"/>
            </a:endParaRPr>
          </a:p>
        </p:txBody>
      </p:sp>
      <p:sp>
        <p:nvSpPr>
          <p:cNvPr id="162" name="Google Shape;162;p22"/>
          <p:cNvSpPr txBox="1"/>
          <p:nvPr>
            <p:ph type="title"/>
          </p:nvPr>
        </p:nvSpPr>
        <p:spPr>
          <a:xfrm>
            <a:off x="-13925" y="1613700"/>
            <a:ext cx="6096000" cy="5244300"/>
          </a:xfrm>
          <a:prstGeom prst="rect">
            <a:avLst/>
          </a:prstGeom>
        </p:spPr>
        <p:txBody>
          <a:bodyPr anchorCtr="0" anchor="t" bIns="121900" lIns="121900" spcFirstLastPara="1" rIns="121900" wrap="square" tIns="121900">
            <a:noAutofit/>
          </a:bodyPr>
          <a:lstStyle/>
          <a:p>
            <a:pPr indent="-342900" lvl="0" marL="457200" rtl="0" algn="just">
              <a:lnSpc>
                <a:spcPct val="200000"/>
              </a:lnSpc>
              <a:spcBef>
                <a:spcPts val="0"/>
              </a:spcBef>
              <a:spcAft>
                <a:spcPts val="0"/>
              </a:spcAft>
              <a:buClr>
                <a:srgbClr val="000000"/>
              </a:buClr>
              <a:buSzPts val="1800"/>
              <a:buFont typeface="Rockwell"/>
              <a:buChar char="❖"/>
            </a:pPr>
            <a:r>
              <a:rPr lang="fr-FR" sz="1800">
                <a:solidFill>
                  <a:srgbClr val="000000"/>
                </a:solidFill>
                <a:latin typeface="Rockwell"/>
                <a:ea typeface="Rockwell"/>
                <a:cs typeface="Rockwell"/>
                <a:sym typeface="Rockwell"/>
              </a:rPr>
              <a:t>Tout le monde peut participer à un escape game</a:t>
            </a:r>
            <a:r>
              <a:rPr b="0" lang="fr-FR" sz="1800">
                <a:solidFill>
                  <a:srgbClr val="000000"/>
                </a:solidFill>
                <a:latin typeface="Rockwell"/>
                <a:ea typeface="Rockwell"/>
                <a:cs typeface="Rockwell"/>
                <a:sym typeface="Rockwell"/>
              </a:rPr>
              <a:t>! </a:t>
            </a:r>
            <a:endParaRPr b="0" sz="1800">
              <a:solidFill>
                <a:srgbClr val="000000"/>
              </a:solidFill>
              <a:latin typeface="Rockwell"/>
              <a:ea typeface="Rockwell"/>
              <a:cs typeface="Rockwell"/>
              <a:sym typeface="Rockwell"/>
            </a:endParaRPr>
          </a:p>
          <a:p>
            <a:pPr indent="-342900" lvl="0" marL="457200" rtl="0" algn="just">
              <a:lnSpc>
                <a:spcPct val="200000"/>
              </a:lnSpc>
              <a:spcBef>
                <a:spcPts val="0"/>
              </a:spcBef>
              <a:spcAft>
                <a:spcPts val="0"/>
              </a:spcAft>
              <a:buClr>
                <a:srgbClr val="000000"/>
              </a:buClr>
              <a:buSzPts val="1800"/>
              <a:buFont typeface="Rockwell"/>
              <a:buChar char="❖"/>
            </a:pPr>
            <a:r>
              <a:rPr b="0" lang="fr-FR" sz="1800">
                <a:solidFill>
                  <a:srgbClr val="000000"/>
                </a:solidFill>
                <a:latin typeface="Rockwell"/>
                <a:ea typeface="Rockwell"/>
                <a:cs typeface="Rockwell"/>
                <a:sym typeface="Rockwell"/>
              </a:rPr>
              <a:t>Nul besoin d'aptitudes physiques ou de connaissances scientifiques ou culturelles particulières. </a:t>
            </a:r>
            <a:endParaRPr b="0" sz="1800">
              <a:solidFill>
                <a:srgbClr val="000000"/>
              </a:solidFill>
              <a:latin typeface="Rockwell"/>
              <a:ea typeface="Rockwell"/>
              <a:cs typeface="Rockwell"/>
              <a:sym typeface="Rockwell"/>
            </a:endParaRPr>
          </a:p>
          <a:p>
            <a:pPr indent="-342900" lvl="0" marL="457200" rtl="0" algn="just">
              <a:lnSpc>
                <a:spcPct val="200000"/>
              </a:lnSpc>
              <a:spcBef>
                <a:spcPts val="0"/>
              </a:spcBef>
              <a:spcAft>
                <a:spcPts val="0"/>
              </a:spcAft>
              <a:buClr>
                <a:srgbClr val="000000"/>
              </a:buClr>
              <a:buSzPts val="1800"/>
              <a:buFont typeface="Rockwell"/>
              <a:buChar char="❖"/>
            </a:pPr>
            <a:r>
              <a:rPr b="0" lang="fr-FR" sz="1800">
                <a:solidFill>
                  <a:srgbClr val="000000"/>
                </a:solidFill>
                <a:latin typeface="Rockwell"/>
                <a:ea typeface="Rockwell"/>
                <a:cs typeface="Rockwell"/>
                <a:sym typeface="Rockwell"/>
              </a:rPr>
              <a:t>L'Escape Game est un </a:t>
            </a:r>
            <a:r>
              <a:rPr lang="fr-FR" sz="1800">
                <a:solidFill>
                  <a:srgbClr val="000000"/>
                </a:solidFill>
                <a:latin typeface="Rockwell"/>
                <a:ea typeface="Rockwell"/>
                <a:cs typeface="Rockwell"/>
                <a:sym typeface="Rockwell"/>
              </a:rPr>
              <a:t>jeu d'équipe</a:t>
            </a:r>
            <a:r>
              <a:rPr b="0" lang="fr-FR" sz="1800">
                <a:solidFill>
                  <a:srgbClr val="000000"/>
                </a:solidFill>
                <a:latin typeface="Rockwell"/>
                <a:ea typeface="Rockwell"/>
                <a:cs typeface="Rockwell"/>
                <a:sym typeface="Rockwell"/>
              </a:rPr>
              <a:t> qui se joue entre amis, en famille ou entre collègues. </a:t>
            </a:r>
            <a:endParaRPr b="0" sz="1800">
              <a:solidFill>
                <a:srgbClr val="000000"/>
              </a:solidFill>
              <a:latin typeface="Rockwell"/>
              <a:ea typeface="Rockwell"/>
              <a:cs typeface="Rockwell"/>
              <a:sym typeface="Rockwell"/>
            </a:endParaRPr>
          </a:p>
          <a:p>
            <a:pPr indent="-342900" lvl="0" marL="457200" rtl="0" algn="just">
              <a:lnSpc>
                <a:spcPct val="200000"/>
              </a:lnSpc>
              <a:spcBef>
                <a:spcPts val="0"/>
              </a:spcBef>
              <a:spcAft>
                <a:spcPts val="0"/>
              </a:spcAft>
              <a:buClr>
                <a:srgbClr val="000000"/>
              </a:buClr>
              <a:buSzPts val="1800"/>
              <a:buFont typeface="Rockwell"/>
              <a:buChar char="❖"/>
            </a:pPr>
            <a:r>
              <a:rPr b="0" lang="fr-FR" sz="1800">
                <a:solidFill>
                  <a:srgbClr val="000000"/>
                </a:solidFill>
                <a:latin typeface="Rockwell"/>
                <a:ea typeface="Rockwell"/>
                <a:cs typeface="Rockwell"/>
                <a:sym typeface="Rockwell"/>
              </a:rPr>
              <a:t>Lorsque vous réservez un escape game, la salle est entièrement dédiée à votre groupe.</a:t>
            </a:r>
            <a:endParaRPr b="0" sz="1400">
              <a:solidFill>
                <a:srgbClr val="000000"/>
              </a:solidFill>
              <a:latin typeface="Rockwell"/>
              <a:ea typeface="Rockwell"/>
              <a:cs typeface="Rockwell"/>
              <a:sym typeface="Rockwell"/>
            </a:endParaRPr>
          </a:p>
        </p:txBody>
      </p:sp>
      <p:pic>
        <p:nvPicPr>
          <p:cNvPr id="163" name="Google Shape;163;p22"/>
          <p:cNvPicPr preferRelativeResize="0"/>
          <p:nvPr/>
        </p:nvPicPr>
        <p:blipFill rotWithShape="1">
          <a:blip r:embed="rId4">
            <a:alphaModFix/>
          </a:blip>
          <a:srcRect b="19419" l="0" r="0" t="21390"/>
          <a:stretch/>
        </p:blipFill>
        <p:spPr>
          <a:xfrm>
            <a:off x="10315550" y="-11"/>
            <a:ext cx="1876447" cy="65726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3"/>
          <p:cNvSpPr txBox="1"/>
          <p:nvPr>
            <p:ph idx="1" type="subTitle"/>
          </p:nvPr>
        </p:nvSpPr>
        <p:spPr>
          <a:xfrm>
            <a:off x="0" y="0"/>
            <a:ext cx="12192000" cy="836700"/>
          </a:xfrm>
          <a:prstGeom prst="rect">
            <a:avLst/>
          </a:prstGeom>
          <a:noFill/>
          <a:ln>
            <a:noFill/>
          </a:ln>
        </p:spPr>
        <p:txBody>
          <a:bodyPr anchorCtr="0" anchor="t" bIns="45700" lIns="91425" spcFirstLastPara="1" rIns="91425" wrap="square" tIns="45700">
            <a:noAutofit/>
          </a:bodyPr>
          <a:lstStyle/>
          <a:p>
            <a:pPr indent="0" lvl="0" marL="0" marR="0" rtl="0" algn="ctr">
              <a:lnSpc>
                <a:spcPct val="106000"/>
              </a:lnSpc>
              <a:spcBef>
                <a:spcPts val="0"/>
              </a:spcBef>
              <a:spcAft>
                <a:spcPts val="0"/>
              </a:spcAft>
              <a:buClr>
                <a:schemeClr val="lt1"/>
              </a:buClr>
              <a:buSzPts val="3200"/>
              <a:buFont typeface="Noto Sans Symbols"/>
              <a:buNone/>
            </a:pPr>
            <a:r>
              <a:rPr b="1" lang="fr-FR" sz="3200">
                <a:solidFill>
                  <a:srgbClr val="000000"/>
                </a:solidFill>
                <a:latin typeface="Rockwell"/>
                <a:ea typeface="Rockwell"/>
                <a:cs typeface="Rockwell"/>
                <a:sym typeface="Rockwell"/>
              </a:rPr>
              <a:t>Comment ca va se passer?</a:t>
            </a:r>
            <a:endParaRPr b="1" i="0" sz="3200" u="none" cap="none" strike="noStrike">
              <a:solidFill>
                <a:srgbClr val="000000"/>
              </a:solidFill>
              <a:latin typeface="Rockwell"/>
              <a:ea typeface="Rockwell"/>
              <a:cs typeface="Rockwell"/>
              <a:sym typeface="Rockwell"/>
            </a:endParaRPr>
          </a:p>
          <a:p>
            <a:pPr indent="0" lvl="0" marL="0" marR="0" rtl="0" algn="l">
              <a:lnSpc>
                <a:spcPct val="90000"/>
              </a:lnSpc>
              <a:spcBef>
                <a:spcPts val="2000"/>
              </a:spcBef>
              <a:spcAft>
                <a:spcPts val="0"/>
              </a:spcAft>
              <a:buClr>
                <a:srgbClr val="9E3611"/>
              </a:buClr>
              <a:buSzPts val="1870"/>
              <a:buFont typeface="Noto Sans Symbols"/>
              <a:buNone/>
            </a:pPr>
            <a:r>
              <a:t/>
            </a:r>
            <a:endParaRPr b="0" i="0" sz="2200" u="none" cap="none" strike="noStrike">
              <a:solidFill>
                <a:schemeClr val="lt1"/>
              </a:solidFill>
              <a:latin typeface="Rockwell"/>
              <a:ea typeface="Rockwell"/>
              <a:cs typeface="Rockwell"/>
              <a:sym typeface="Rockwell"/>
            </a:endParaRPr>
          </a:p>
        </p:txBody>
      </p:sp>
      <p:sp>
        <p:nvSpPr>
          <p:cNvPr id="169" name="Google Shape;169;p23"/>
          <p:cNvSpPr txBox="1"/>
          <p:nvPr>
            <p:ph idx="2" type="body"/>
          </p:nvPr>
        </p:nvSpPr>
        <p:spPr>
          <a:xfrm>
            <a:off x="0" y="1683325"/>
            <a:ext cx="6066000" cy="5174700"/>
          </a:xfrm>
          <a:prstGeom prst="rect">
            <a:avLst/>
          </a:prstGeom>
        </p:spPr>
        <p:txBody>
          <a:bodyPr anchorCtr="0" anchor="t" bIns="121900" lIns="121900" spcFirstLastPara="1" rIns="121900" wrap="square" tIns="121900">
            <a:noAutofit/>
          </a:bodyPr>
          <a:lstStyle/>
          <a:p>
            <a:pPr indent="-342900" lvl="0" marL="457200" rtl="0" algn="just">
              <a:lnSpc>
                <a:spcPct val="160000"/>
              </a:lnSpc>
              <a:spcBef>
                <a:spcPts val="0"/>
              </a:spcBef>
              <a:spcAft>
                <a:spcPts val="0"/>
              </a:spcAft>
              <a:buClr>
                <a:srgbClr val="000000"/>
              </a:buClr>
              <a:buSzPts val="1800"/>
              <a:buFont typeface="Rockwell"/>
              <a:buChar char="★"/>
            </a:pPr>
            <a:r>
              <a:rPr lang="fr-FR" sz="1800">
                <a:solidFill>
                  <a:srgbClr val="000000"/>
                </a:solidFill>
                <a:latin typeface="Rockwell"/>
                <a:ea typeface="Rockwell"/>
                <a:cs typeface="Rockwell"/>
                <a:sym typeface="Rockwell"/>
              </a:rPr>
              <a:t>Vous arrivez chez </a:t>
            </a:r>
            <a:r>
              <a:rPr b="1" lang="fr-FR" sz="1800">
                <a:solidFill>
                  <a:srgbClr val="000000"/>
                </a:solidFill>
                <a:latin typeface="Rockwell"/>
                <a:ea typeface="Rockwell"/>
                <a:cs typeface="Rockwell"/>
                <a:sym typeface="Rockwell"/>
              </a:rPr>
              <a:t>Phobia Escape Game au 127 rue Jeanne d’Arc, 75013 Paris</a:t>
            </a:r>
            <a:r>
              <a:rPr lang="fr-FR" sz="1800">
                <a:solidFill>
                  <a:srgbClr val="000000"/>
                </a:solidFill>
                <a:latin typeface="Rockwell"/>
                <a:ea typeface="Rockwell"/>
                <a:cs typeface="Rockwell"/>
                <a:sym typeface="Rockwell"/>
              </a:rPr>
              <a:t>. Vous vous divisez en groupes de 2 à 6 personnes. </a:t>
            </a:r>
            <a:endParaRPr sz="1800">
              <a:solidFill>
                <a:srgbClr val="000000"/>
              </a:solidFill>
              <a:latin typeface="Rockwell"/>
              <a:ea typeface="Rockwell"/>
              <a:cs typeface="Rockwell"/>
              <a:sym typeface="Rockwell"/>
            </a:endParaRPr>
          </a:p>
          <a:p>
            <a:pPr indent="-342900" lvl="0" marL="457200" rtl="0" algn="just">
              <a:lnSpc>
                <a:spcPct val="160000"/>
              </a:lnSpc>
              <a:spcBef>
                <a:spcPts val="0"/>
              </a:spcBef>
              <a:spcAft>
                <a:spcPts val="0"/>
              </a:spcAft>
              <a:buClr>
                <a:srgbClr val="000000"/>
              </a:buClr>
              <a:buSzPts val="1800"/>
              <a:buFont typeface="Rockwell"/>
              <a:buChar char="★"/>
            </a:pPr>
            <a:r>
              <a:rPr lang="fr-FR" sz="1800">
                <a:solidFill>
                  <a:srgbClr val="000000"/>
                </a:solidFill>
                <a:latin typeface="Rockwell"/>
                <a:ea typeface="Rockwell"/>
                <a:cs typeface="Rockwell"/>
                <a:sym typeface="Rockwell"/>
              </a:rPr>
              <a:t>Puis, votre game master vous expliquera les règles du jeu et les consignes de sécurité, il expliquera ensuite l'histoire dans laquelle vous vous apprêtez à être plongés et détaillera l'objectif qui vous attend une fois dans la salle. </a:t>
            </a:r>
            <a:endParaRPr sz="1800">
              <a:solidFill>
                <a:srgbClr val="000000"/>
              </a:solidFill>
              <a:latin typeface="Rockwell"/>
              <a:ea typeface="Rockwell"/>
              <a:cs typeface="Rockwell"/>
              <a:sym typeface="Rockwell"/>
            </a:endParaRPr>
          </a:p>
          <a:p>
            <a:pPr indent="-342900" lvl="0" marL="457200" rtl="0" algn="just">
              <a:lnSpc>
                <a:spcPct val="160000"/>
              </a:lnSpc>
              <a:spcBef>
                <a:spcPts val="0"/>
              </a:spcBef>
              <a:spcAft>
                <a:spcPts val="1000"/>
              </a:spcAft>
              <a:buClr>
                <a:srgbClr val="000000"/>
              </a:buClr>
              <a:buSzPts val="1800"/>
              <a:buFont typeface="Rockwell"/>
              <a:buChar char="★"/>
            </a:pPr>
            <a:r>
              <a:rPr lang="fr-FR" sz="1800">
                <a:solidFill>
                  <a:srgbClr val="000000"/>
                </a:solidFill>
                <a:latin typeface="Rockwell"/>
                <a:ea typeface="Rockwell"/>
                <a:cs typeface="Rockwell"/>
                <a:sym typeface="Rockwell"/>
              </a:rPr>
              <a:t>Ce sera alors à </a:t>
            </a:r>
            <a:r>
              <a:rPr b="1" lang="fr-FR" sz="1800">
                <a:solidFill>
                  <a:srgbClr val="000000"/>
                </a:solidFill>
                <a:latin typeface="Rockwell"/>
                <a:ea typeface="Rockwell"/>
                <a:cs typeface="Rockwell"/>
                <a:sym typeface="Rockwell"/>
              </a:rPr>
              <a:t>vous de passer à l'action </a:t>
            </a:r>
            <a:r>
              <a:rPr lang="fr-FR" sz="1800">
                <a:solidFill>
                  <a:srgbClr val="000000"/>
                </a:solidFill>
                <a:latin typeface="Rockwell"/>
                <a:ea typeface="Rockwell"/>
                <a:cs typeface="Rockwell"/>
                <a:sym typeface="Rockwell"/>
              </a:rPr>
              <a:t>!</a:t>
            </a:r>
            <a:endParaRPr sz="1800">
              <a:solidFill>
                <a:srgbClr val="000000"/>
              </a:solidFill>
              <a:latin typeface="Rockwell"/>
              <a:ea typeface="Rockwell"/>
              <a:cs typeface="Rockwell"/>
              <a:sym typeface="Rockwell"/>
            </a:endParaRPr>
          </a:p>
        </p:txBody>
      </p:sp>
      <p:sp>
        <p:nvSpPr>
          <p:cNvPr id="170" name="Google Shape;170;p23"/>
          <p:cNvSpPr txBox="1"/>
          <p:nvPr>
            <p:ph idx="2" type="body"/>
          </p:nvPr>
        </p:nvSpPr>
        <p:spPr>
          <a:xfrm>
            <a:off x="6126000" y="1683325"/>
            <a:ext cx="6066000" cy="5174700"/>
          </a:xfrm>
          <a:prstGeom prst="rect">
            <a:avLst/>
          </a:prstGeom>
        </p:spPr>
        <p:txBody>
          <a:bodyPr anchorCtr="0" anchor="t" bIns="121900" lIns="121900" spcFirstLastPara="1" rIns="121900" wrap="square" tIns="121900">
            <a:noAutofit/>
          </a:bodyPr>
          <a:lstStyle/>
          <a:p>
            <a:pPr indent="-342900" lvl="0" marL="457200" rtl="0" algn="just">
              <a:lnSpc>
                <a:spcPct val="160000"/>
              </a:lnSpc>
              <a:spcBef>
                <a:spcPts val="0"/>
              </a:spcBef>
              <a:spcAft>
                <a:spcPts val="0"/>
              </a:spcAft>
              <a:buClr>
                <a:srgbClr val="000000"/>
              </a:buClr>
              <a:buSzPts val="1800"/>
              <a:buFont typeface="Rockwell"/>
              <a:buChar char="★"/>
            </a:pPr>
            <a:r>
              <a:rPr lang="fr-FR" sz="1800">
                <a:solidFill>
                  <a:srgbClr val="000000"/>
                </a:solidFill>
                <a:latin typeface="Rockwell"/>
                <a:ea typeface="Rockwell"/>
                <a:cs typeface="Rockwell"/>
                <a:sym typeface="Rockwell"/>
              </a:rPr>
              <a:t>Notre Game Master  suivra vos moindres faits et gestes par le biais de caméras et de micros.  Il pourra vous aider si vous êtes bloqués sur une énigme.</a:t>
            </a:r>
            <a:endParaRPr sz="1800">
              <a:solidFill>
                <a:srgbClr val="000000"/>
              </a:solidFill>
              <a:latin typeface="Rockwell"/>
              <a:ea typeface="Rockwell"/>
              <a:cs typeface="Rockwell"/>
              <a:sym typeface="Rockwell"/>
            </a:endParaRPr>
          </a:p>
          <a:p>
            <a:pPr indent="-342900" lvl="0" marL="457200" rtl="0" algn="just">
              <a:lnSpc>
                <a:spcPct val="160000"/>
              </a:lnSpc>
              <a:spcBef>
                <a:spcPts val="0"/>
              </a:spcBef>
              <a:spcAft>
                <a:spcPts val="0"/>
              </a:spcAft>
              <a:buClr>
                <a:srgbClr val="000000"/>
              </a:buClr>
              <a:buSzPts val="1800"/>
              <a:buFont typeface="Rockwell"/>
              <a:buChar char="★"/>
            </a:pPr>
            <a:r>
              <a:rPr lang="fr-FR" sz="1800">
                <a:solidFill>
                  <a:srgbClr val="000000"/>
                </a:solidFill>
                <a:latin typeface="Rockwell"/>
                <a:ea typeface="Rockwell"/>
                <a:cs typeface="Rockwell"/>
                <a:sym typeface="Rockwell"/>
              </a:rPr>
              <a:t>Votre jeu durera  </a:t>
            </a:r>
            <a:r>
              <a:rPr b="1" lang="fr-FR" sz="1800">
                <a:solidFill>
                  <a:srgbClr val="000000"/>
                </a:solidFill>
                <a:latin typeface="Rockwell"/>
                <a:ea typeface="Rockwell"/>
                <a:cs typeface="Rockwell"/>
                <a:sym typeface="Rockwell"/>
              </a:rPr>
              <a:t>60 minutes maximum</a:t>
            </a:r>
            <a:r>
              <a:rPr lang="fr-FR" sz="1800">
                <a:solidFill>
                  <a:srgbClr val="000000"/>
                </a:solidFill>
                <a:latin typeface="Rockwell"/>
                <a:ea typeface="Rockwell"/>
                <a:cs typeface="Rockwell"/>
                <a:sym typeface="Rockwell"/>
              </a:rPr>
              <a:t>. Le but sera de réussir votre mission le plus rapidement possible. </a:t>
            </a:r>
            <a:endParaRPr sz="1800">
              <a:solidFill>
                <a:srgbClr val="000000"/>
              </a:solidFill>
              <a:latin typeface="Rockwell"/>
              <a:ea typeface="Rockwell"/>
              <a:cs typeface="Rockwell"/>
              <a:sym typeface="Rockwell"/>
            </a:endParaRPr>
          </a:p>
          <a:p>
            <a:pPr indent="-342900" lvl="0" marL="457200" rtl="0" algn="just">
              <a:lnSpc>
                <a:spcPct val="160000"/>
              </a:lnSpc>
              <a:spcBef>
                <a:spcPts val="0"/>
              </a:spcBef>
              <a:spcAft>
                <a:spcPts val="0"/>
              </a:spcAft>
              <a:buClr>
                <a:srgbClr val="000000"/>
              </a:buClr>
              <a:buSzPts val="1800"/>
              <a:buFont typeface="Rockwell"/>
              <a:buChar char="★"/>
            </a:pPr>
            <a:r>
              <a:rPr lang="fr-FR" sz="1800">
                <a:solidFill>
                  <a:srgbClr val="000000"/>
                </a:solidFill>
                <a:latin typeface="Rockwell"/>
                <a:ea typeface="Rockwell"/>
                <a:cs typeface="Rockwell"/>
                <a:sym typeface="Rockwell"/>
              </a:rPr>
              <a:t>À la fin de la partie, le game master proposera un debrief qui vous permettra de revenir sur les différentes énigmes. Enfin, votre aventure se terminera par une </a:t>
            </a:r>
            <a:r>
              <a:rPr b="1" lang="fr-FR" sz="1800">
                <a:solidFill>
                  <a:srgbClr val="000000"/>
                </a:solidFill>
                <a:latin typeface="Rockwell"/>
                <a:ea typeface="Rockwell"/>
                <a:cs typeface="Rockwell"/>
                <a:sym typeface="Rockwell"/>
              </a:rPr>
              <a:t>photo d'équipe</a:t>
            </a:r>
            <a:r>
              <a:rPr lang="fr-FR" sz="1800">
                <a:solidFill>
                  <a:srgbClr val="000000"/>
                </a:solidFill>
                <a:latin typeface="Rockwell"/>
                <a:ea typeface="Rockwell"/>
                <a:cs typeface="Rockwell"/>
                <a:sym typeface="Rockwell"/>
              </a:rPr>
              <a:t>.</a:t>
            </a:r>
            <a:endParaRPr b="1" sz="2000">
              <a:solidFill>
                <a:srgbClr val="000000"/>
              </a:solidFill>
              <a:latin typeface="Rockwell"/>
              <a:ea typeface="Rockwell"/>
              <a:cs typeface="Rockwell"/>
              <a:sym typeface="Rockwell"/>
            </a:endParaRPr>
          </a:p>
        </p:txBody>
      </p:sp>
      <p:sp>
        <p:nvSpPr>
          <p:cNvPr id="171" name="Google Shape;171;p23"/>
          <p:cNvSpPr txBox="1"/>
          <p:nvPr/>
        </p:nvSpPr>
        <p:spPr>
          <a:xfrm>
            <a:off x="128550" y="645450"/>
            <a:ext cx="11934900" cy="8367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900"/>
              </a:spcAft>
              <a:buNone/>
            </a:pPr>
            <a:r>
              <a:rPr b="1" i="1" lang="fr-FR" sz="2400">
                <a:latin typeface="Rockwell"/>
                <a:ea typeface="Rockwell"/>
                <a:cs typeface="Rockwell"/>
                <a:sym typeface="Rockwell"/>
              </a:rPr>
              <a:t>L’</a:t>
            </a:r>
            <a:r>
              <a:rPr b="1" i="1" lang="fr-FR" sz="2400">
                <a:latin typeface="Rockwell"/>
                <a:ea typeface="Rockwell"/>
                <a:cs typeface="Rockwell"/>
                <a:sym typeface="Rockwell"/>
              </a:rPr>
              <a:t>Escape Game est une activité originale et ludique qui se pratique en groupes. </a:t>
            </a:r>
            <a:endParaRPr b="1" i="1"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24"/>
          <p:cNvSpPr txBox="1"/>
          <p:nvPr>
            <p:ph type="title"/>
          </p:nvPr>
        </p:nvSpPr>
        <p:spPr>
          <a:xfrm>
            <a:off x="1249850" y="1559117"/>
            <a:ext cx="10251300" cy="2024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SzPts val="5400"/>
              <a:buFont typeface="Rokkitt"/>
              <a:buNone/>
            </a:pPr>
            <a:r>
              <a:rPr b="0" i="0" lang="fr-FR" u="none" cap="none" strike="noStrike">
                <a:latin typeface="Rockwell"/>
                <a:ea typeface="Rockwell"/>
                <a:cs typeface="Rockwell"/>
                <a:sym typeface="Rockwell"/>
              </a:rPr>
              <a:t>PR</a:t>
            </a:r>
            <a:r>
              <a:rPr b="0" i="0" lang="fr-FR" u="none" cap="none" strike="noStrike">
                <a:latin typeface="Rockwell"/>
                <a:ea typeface="Rockwell"/>
                <a:cs typeface="Rockwell"/>
                <a:sym typeface="Rockwell"/>
              </a:rPr>
              <a:t>IVATISER UN ESPACE </a:t>
            </a:r>
            <a:endParaRPr b="0" i="0" u="none" cap="none" strike="noStrike">
              <a:latin typeface="Rockwell"/>
              <a:ea typeface="Rockwell"/>
              <a:cs typeface="Rockwell"/>
              <a:sym typeface="Rockwell"/>
            </a:endParaRPr>
          </a:p>
          <a:p>
            <a:pPr indent="0" lvl="0" marL="0" marR="0" rtl="0" algn="ctr">
              <a:lnSpc>
                <a:spcPct val="90000"/>
              </a:lnSpc>
              <a:spcBef>
                <a:spcPts val="0"/>
              </a:spcBef>
              <a:spcAft>
                <a:spcPts val="0"/>
              </a:spcAft>
              <a:buSzPts val="5400"/>
              <a:buFont typeface="Rokkitt"/>
              <a:buNone/>
            </a:pPr>
            <a:r>
              <a:rPr b="0" i="0" lang="fr-FR" u="none" cap="none" strike="noStrike">
                <a:latin typeface="Rockwell"/>
                <a:ea typeface="Rockwell"/>
                <a:cs typeface="Rockwell"/>
                <a:sym typeface="Rockwell"/>
              </a:rPr>
              <a:t>CHEZ </a:t>
            </a:r>
            <a:r>
              <a:rPr b="0" lang="fr-FR">
                <a:latin typeface="Rockwell"/>
                <a:ea typeface="Rockwell"/>
                <a:cs typeface="Rockwell"/>
                <a:sym typeface="Rockwell"/>
              </a:rPr>
              <a:t>PHOBIA ESCAPE GAME</a:t>
            </a:r>
            <a:r>
              <a:rPr b="0" i="0" lang="fr-FR" u="none" cap="none" strike="noStrike">
                <a:latin typeface="Rockwell"/>
                <a:ea typeface="Rockwell"/>
                <a:cs typeface="Rockwell"/>
                <a:sym typeface="Rockwell"/>
              </a:rPr>
              <a:t> ? </a:t>
            </a:r>
            <a:br>
              <a:rPr b="0" i="0" lang="fr-FR" u="none" cap="none" strike="noStrike">
                <a:latin typeface="Rockwell"/>
                <a:ea typeface="Rockwell"/>
                <a:cs typeface="Rockwell"/>
                <a:sym typeface="Rockwell"/>
              </a:rPr>
            </a:br>
            <a:r>
              <a:rPr b="0" i="0" lang="fr-FR" u="none" cap="none" strike="noStrike">
                <a:latin typeface="Rockwell"/>
                <a:ea typeface="Rockwell"/>
                <a:cs typeface="Rockwell"/>
                <a:sym typeface="Rockwell"/>
              </a:rPr>
              <a:t>FACILE !</a:t>
            </a:r>
            <a:endParaRPr b="0">
              <a:latin typeface="Rockwell"/>
              <a:ea typeface="Rockwell"/>
              <a:cs typeface="Rockwell"/>
              <a:sym typeface="Rockwell"/>
            </a:endParaRPr>
          </a:p>
        </p:txBody>
      </p:sp>
      <p:pic>
        <p:nvPicPr>
          <p:cNvPr id="177" name="Google Shape;177;p24"/>
          <p:cNvPicPr preferRelativeResize="0"/>
          <p:nvPr/>
        </p:nvPicPr>
        <p:blipFill rotWithShape="1">
          <a:blip r:embed="rId4">
            <a:alphaModFix/>
          </a:blip>
          <a:srcRect b="19419" l="0" r="0" t="21390"/>
          <a:stretch/>
        </p:blipFill>
        <p:spPr>
          <a:xfrm>
            <a:off x="10217675" y="5963064"/>
            <a:ext cx="1876447" cy="65726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5"/>
          <p:cNvSpPr txBox="1"/>
          <p:nvPr/>
        </p:nvSpPr>
        <p:spPr>
          <a:xfrm>
            <a:off x="98675" y="1803499"/>
            <a:ext cx="5982300" cy="3441000"/>
          </a:xfrm>
          <a:prstGeom prst="rect">
            <a:avLst/>
          </a:prstGeom>
          <a:noFill/>
          <a:ln>
            <a:noFill/>
          </a:ln>
        </p:spPr>
        <p:txBody>
          <a:bodyPr anchorCtr="0" anchor="t" bIns="45700" lIns="91425" spcFirstLastPara="1" rIns="91425" wrap="square" tIns="45700">
            <a:noAutofit/>
          </a:bodyPr>
          <a:lstStyle/>
          <a:p>
            <a:pPr indent="0" lvl="0" marL="0" marR="0" rtl="0" algn="just">
              <a:lnSpc>
                <a:spcPct val="200000"/>
              </a:lnSpc>
              <a:spcBef>
                <a:spcPts val="0"/>
              </a:spcBef>
              <a:spcAft>
                <a:spcPts val="0"/>
              </a:spcAft>
              <a:buNone/>
            </a:pPr>
            <a:r>
              <a:rPr lang="fr-FR" sz="1757">
                <a:latin typeface="Rockwell"/>
                <a:ea typeface="Rockwell"/>
                <a:cs typeface="Rockwell"/>
                <a:sym typeface="Rockwell"/>
              </a:rPr>
              <a:t>2 formules de location chez Phobia Escape Game :</a:t>
            </a:r>
            <a:endParaRPr sz="1757">
              <a:latin typeface="Rockwell"/>
              <a:ea typeface="Rockwell"/>
              <a:cs typeface="Rockwell"/>
              <a:sym typeface="Rockwell"/>
            </a:endParaRPr>
          </a:p>
          <a:p>
            <a:pPr indent="-340201" lvl="0" marL="457200" marR="0" rtl="0" algn="just">
              <a:lnSpc>
                <a:spcPct val="200000"/>
              </a:lnSpc>
              <a:spcBef>
                <a:spcPts val="1800"/>
              </a:spcBef>
              <a:spcAft>
                <a:spcPts val="0"/>
              </a:spcAft>
              <a:buSzPts val="1758"/>
              <a:buFont typeface="Rockwell"/>
              <a:buChar char="❖"/>
            </a:pPr>
            <a:r>
              <a:rPr lang="fr-FR" sz="1757">
                <a:latin typeface="Rockwell"/>
                <a:ea typeface="Rockwell"/>
                <a:cs typeface="Rockwell"/>
                <a:sym typeface="Rockwell"/>
              </a:rPr>
              <a:t>La Salle «Green Lounge» de 46 m2 qui permet d’accueillir jusqu’à </a:t>
            </a:r>
            <a:r>
              <a:rPr b="1" lang="fr-FR" sz="1757">
                <a:latin typeface="Rockwell"/>
                <a:ea typeface="Rockwell"/>
                <a:cs typeface="Rockwell"/>
                <a:sym typeface="Rockwell"/>
              </a:rPr>
              <a:t>52 personnes</a:t>
            </a:r>
            <a:r>
              <a:rPr lang="fr-FR" sz="1757">
                <a:latin typeface="Rockwell"/>
                <a:ea typeface="Rockwell"/>
                <a:cs typeface="Rockwell"/>
                <a:sym typeface="Rockwell"/>
              </a:rPr>
              <a:t>.</a:t>
            </a:r>
            <a:endParaRPr sz="1757">
              <a:latin typeface="Rockwell"/>
              <a:ea typeface="Rockwell"/>
              <a:cs typeface="Rockwell"/>
              <a:sym typeface="Rockwell"/>
            </a:endParaRPr>
          </a:p>
          <a:p>
            <a:pPr indent="-340201" lvl="0" marL="457200" marR="0" rtl="0" algn="just">
              <a:lnSpc>
                <a:spcPct val="200000"/>
              </a:lnSpc>
              <a:spcBef>
                <a:spcPts val="0"/>
              </a:spcBef>
              <a:spcAft>
                <a:spcPts val="0"/>
              </a:spcAft>
              <a:buSzPts val="1758"/>
              <a:buFont typeface="Rockwell"/>
              <a:buChar char="❖"/>
            </a:pPr>
            <a:r>
              <a:rPr lang="fr-FR" sz="1757">
                <a:latin typeface="Rockwell"/>
                <a:ea typeface="Rockwell"/>
                <a:cs typeface="Rockwell"/>
                <a:sym typeface="Rockwell"/>
              </a:rPr>
              <a:t>Privatisation de la totalité de l’espace de Phobia Escape Game de 92 m2 permettant d’accueillir jusqu’à </a:t>
            </a:r>
            <a:r>
              <a:rPr b="1" lang="fr-FR" sz="1757">
                <a:latin typeface="Rockwell"/>
                <a:ea typeface="Rockwell"/>
                <a:cs typeface="Rockwell"/>
                <a:sym typeface="Rockwell"/>
              </a:rPr>
              <a:t>104 personnes.</a:t>
            </a:r>
            <a:endParaRPr b="1" i="1" sz="1757">
              <a:latin typeface="Rockwell"/>
              <a:ea typeface="Rockwell"/>
              <a:cs typeface="Rockwell"/>
              <a:sym typeface="Rockwell"/>
            </a:endParaRPr>
          </a:p>
        </p:txBody>
      </p:sp>
      <p:sp>
        <p:nvSpPr>
          <p:cNvPr id="183" name="Google Shape;183;p25"/>
          <p:cNvSpPr txBox="1"/>
          <p:nvPr>
            <p:ph idx="2" type="body"/>
          </p:nvPr>
        </p:nvSpPr>
        <p:spPr>
          <a:xfrm>
            <a:off x="6439650" y="1803500"/>
            <a:ext cx="5647800" cy="3874200"/>
          </a:xfrm>
          <a:prstGeom prst="rect">
            <a:avLst/>
          </a:prstGeom>
        </p:spPr>
        <p:txBody>
          <a:bodyPr anchorCtr="0" anchor="t" bIns="121900" lIns="121900" spcFirstLastPara="1" rIns="121900" wrap="square" tIns="121900">
            <a:noAutofit/>
          </a:bodyPr>
          <a:lstStyle/>
          <a:p>
            <a:pPr indent="-270351" lvl="0" marL="285750" rtl="0" algn="just">
              <a:lnSpc>
                <a:spcPct val="200000"/>
              </a:lnSpc>
              <a:spcBef>
                <a:spcPts val="0"/>
              </a:spcBef>
              <a:spcAft>
                <a:spcPts val="0"/>
              </a:spcAft>
              <a:buClr>
                <a:srgbClr val="000000"/>
              </a:buClr>
              <a:buSzPts val="1758"/>
              <a:buFont typeface="Rockwell"/>
              <a:buChar char="❖"/>
            </a:pPr>
            <a:r>
              <a:rPr lang="fr-FR" sz="1757">
                <a:solidFill>
                  <a:srgbClr val="000000"/>
                </a:solidFill>
                <a:latin typeface="Rockwell"/>
                <a:ea typeface="Rockwell"/>
                <a:cs typeface="Rockwell"/>
                <a:sym typeface="Rockwell"/>
              </a:rPr>
              <a:t>Privatisez nos espaces </a:t>
            </a:r>
            <a:r>
              <a:rPr b="1" lang="fr-FR" sz="1757">
                <a:solidFill>
                  <a:srgbClr val="000000"/>
                </a:solidFill>
                <a:latin typeface="Rockwell"/>
                <a:ea typeface="Rockwell"/>
                <a:cs typeface="Rockwell"/>
                <a:sym typeface="Rockwell"/>
              </a:rPr>
              <a:t>sans minimum de participants</a:t>
            </a:r>
            <a:endParaRPr b="1" sz="1757">
              <a:solidFill>
                <a:srgbClr val="000000"/>
              </a:solidFill>
              <a:latin typeface="Rockwell"/>
              <a:ea typeface="Rockwell"/>
              <a:cs typeface="Rockwell"/>
              <a:sym typeface="Rockwell"/>
            </a:endParaRPr>
          </a:p>
          <a:p>
            <a:pPr indent="-270351" lvl="0" marL="285750" rtl="0" algn="just">
              <a:lnSpc>
                <a:spcPct val="200000"/>
              </a:lnSpc>
              <a:spcBef>
                <a:spcPts val="0"/>
              </a:spcBef>
              <a:spcAft>
                <a:spcPts val="0"/>
              </a:spcAft>
              <a:buClr>
                <a:srgbClr val="000000"/>
              </a:buClr>
              <a:buSzPts val="1758"/>
              <a:buFont typeface="Rockwell"/>
              <a:buChar char="❖"/>
            </a:pPr>
            <a:r>
              <a:rPr lang="fr-FR" sz="1757">
                <a:solidFill>
                  <a:srgbClr val="000000"/>
                </a:solidFill>
                <a:latin typeface="Rockwell"/>
                <a:ea typeface="Rockwell"/>
                <a:cs typeface="Rockwell"/>
                <a:sym typeface="Rockwell"/>
              </a:rPr>
              <a:t>Nos Escape Games accueillent jusqu’à 26 joueurs simultanément : si vous êtes plus nombreux, profitez de l’attente avec un rafraîchissement ou un jeu de société ! </a:t>
            </a:r>
            <a:endParaRPr sz="1757">
              <a:solidFill>
                <a:srgbClr val="000000"/>
              </a:solidFill>
              <a:latin typeface="Rockwell"/>
              <a:ea typeface="Rockwell"/>
              <a:cs typeface="Rockwell"/>
              <a:sym typeface="Rockwell"/>
            </a:endParaRPr>
          </a:p>
        </p:txBody>
      </p:sp>
      <p:pic>
        <p:nvPicPr>
          <p:cNvPr id="184" name="Google Shape;184;p25"/>
          <p:cNvPicPr preferRelativeResize="0"/>
          <p:nvPr/>
        </p:nvPicPr>
        <p:blipFill>
          <a:blip r:embed="rId3">
            <a:alphaModFix/>
          </a:blip>
          <a:stretch>
            <a:fillRect/>
          </a:stretch>
        </p:blipFill>
        <p:spPr>
          <a:xfrm>
            <a:off x="10219165" y="5677700"/>
            <a:ext cx="1972812" cy="1167501"/>
          </a:xfrm>
          <a:prstGeom prst="rect">
            <a:avLst/>
          </a:prstGeom>
          <a:noFill/>
          <a:ln>
            <a:noFill/>
          </a:ln>
          <a:effectLst>
            <a:outerShdw blurRad="57150" rotWithShape="0" algn="bl" dir="5400000" dist="19050">
              <a:srgbClr val="000000">
                <a:alpha val="50000"/>
              </a:srgbClr>
            </a:outerShdw>
          </a:effectLst>
        </p:spPr>
      </p:pic>
      <p:sp>
        <p:nvSpPr>
          <p:cNvPr id="185" name="Google Shape;185;p25"/>
          <p:cNvSpPr txBox="1"/>
          <p:nvPr>
            <p:ph type="title"/>
          </p:nvPr>
        </p:nvSpPr>
        <p:spPr>
          <a:xfrm>
            <a:off x="293350" y="45700"/>
            <a:ext cx="11898600" cy="9405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SzPts val="3200"/>
              <a:buFont typeface="Rokkitt"/>
              <a:buNone/>
            </a:pPr>
            <a:r>
              <a:rPr lang="fr-FR" sz="3200">
                <a:latin typeface="Rockwell"/>
                <a:ea typeface="Rockwell"/>
                <a:cs typeface="Rockwell"/>
                <a:sym typeface="Rockwell"/>
              </a:rPr>
              <a:t>Privatisation de l’Espace </a:t>
            </a:r>
            <a:r>
              <a:rPr lang="fr-FR" sz="3200">
                <a:latin typeface="Rockwell"/>
                <a:ea typeface="Rockwell"/>
                <a:cs typeface="Rockwell"/>
                <a:sym typeface="Rockwell"/>
              </a:rPr>
              <a:t>Événementiel</a:t>
            </a:r>
            <a:r>
              <a:rPr lang="fr-FR" sz="3200">
                <a:latin typeface="Rockwell"/>
                <a:ea typeface="Rockwell"/>
                <a:cs typeface="Rockwell"/>
                <a:sym typeface="Rockwell"/>
              </a:rPr>
              <a:t> </a:t>
            </a:r>
            <a:endParaRPr>
              <a:solidFill>
                <a:srgbClr val="000000"/>
              </a:solidFill>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6B8AF"/>
        </a:solidFill>
      </p:bgPr>
    </p:bg>
    <p:spTree>
      <p:nvGrpSpPr>
        <p:cNvPr id="189" name="Shape 189"/>
        <p:cNvGrpSpPr/>
        <p:nvPr/>
      </p:nvGrpSpPr>
      <p:grpSpPr>
        <a:xfrm>
          <a:off x="0" y="0"/>
          <a:ext cx="0" cy="0"/>
          <a:chOff x="0" y="0"/>
          <a:chExt cx="0" cy="0"/>
        </a:xfrm>
      </p:grpSpPr>
      <p:sp>
        <p:nvSpPr>
          <p:cNvPr id="190" name="Google Shape;190;p26"/>
          <p:cNvSpPr txBox="1"/>
          <p:nvPr/>
        </p:nvSpPr>
        <p:spPr>
          <a:xfrm>
            <a:off x="98675" y="1803498"/>
            <a:ext cx="5982300" cy="5054400"/>
          </a:xfrm>
          <a:prstGeom prst="rect">
            <a:avLst/>
          </a:prstGeom>
          <a:noFill/>
          <a:ln>
            <a:noFill/>
          </a:ln>
        </p:spPr>
        <p:txBody>
          <a:bodyPr anchorCtr="0" anchor="t" bIns="45700" lIns="91425" spcFirstLastPara="1" rIns="91425" wrap="square" tIns="45700">
            <a:noAutofit/>
          </a:bodyPr>
          <a:lstStyle/>
          <a:p>
            <a:pPr indent="0" lvl="0" marL="0" rtl="0" algn="just">
              <a:lnSpc>
                <a:spcPct val="200000"/>
              </a:lnSpc>
              <a:spcBef>
                <a:spcPts val="0"/>
              </a:spcBef>
              <a:spcAft>
                <a:spcPts val="0"/>
              </a:spcAft>
              <a:buNone/>
            </a:pPr>
            <a:r>
              <a:rPr lang="fr-FR" sz="1757">
                <a:latin typeface="Rockwell"/>
                <a:ea typeface="Rockwell"/>
                <a:cs typeface="Rockwell"/>
                <a:sym typeface="Rockwell"/>
              </a:rPr>
              <a:t>Nous proposons également des </a:t>
            </a:r>
            <a:r>
              <a:rPr b="1" lang="fr-FR" sz="1757">
                <a:latin typeface="Rockwell"/>
                <a:ea typeface="Rockwell"/>
                <a:cs typeface="Rockwell"/>
                <a:sym typeface="Rockwell"/>
              </a:rPr>
              <a:t>services de restauration</a:t>
            </a:r>
            <a:r>
              <a:rPr lang="fr-FR" sz="1757">
                <a:latin typeface="Rockwell"/>
                <a:ea typeface="Rockwell"/>
                <a:cs typeface="Rockwell"/>
                <a:sym typeface="Rockwell"/>
              </a:rPr>
              <a:t>, servis par </a:t>
            </a:r>
            <a:r>
              <a:rPr b="1" i="1" lang="fr-FR" sz="1757">
                <a:latin typeface="Rockwell"/>
                <a:ea typeface="Rockwell"/>
                <a:cs typeface="Rockwell"/>
                <a:sym typeface="Rockwell"/>
              </a:rPr>
              <a:t>Sofy’s &amp; Co</a:t>
            </a:r>
            <a:endParaRPr b="1" i="1" sz="1757">
              <a:latin typeface="Rockwell"/>
              <a:ea typeface="Rockwell"/>
              <a:cs typeface="Rockwell"/>
              <a:sym typeface="Rockwell"/>
            </a:endParaRPr>
          </a:p>
          <a:p>
            <a:pPr indent="-273526" lvl="0" marL="450000" rtl="0" algn="just">
              <a:lnSpc>
                <a:spcPct val="200000"/>
              </a:lnSpc>
              <a:spcBef>
                <a:spcPts val="0"/>
              </a:spcBef>
              <a:spcAft>
                <a:spcPts val="0"/>
              </a:spcAft>
              <a:buSzPts val="1758"/>
              <a:buFont typeface="Rockwell"/>
              <a:buChar char="❖"/>
            </a:pPr>
            <a:r>
              <a:rPr lang="fr-FR" sz="1757">
                <a:latin typeface="Rockwell"/>
                <a:ea typeface="Rockwell"/>
                <a:cs typeface="Rockwell"/>
                <a:sym typeface="Rockwell"/>
              </a:rPr>
              <a:t>Petit déjeuner </a:t>
            </a:r>
            <a:endParaRPr sz="1757">
              <a:latin typeface="Rockwell"/>
              <a:ea typeface="Rockwell"/>
              <a:cs typeface="Rockwell"/>
              <a:sym typeface="Rockwell"/>
            </a:endParaRPr>
          </a:p>
          <a:p>
            <a:pPr indent="-273526" lvl="0" marL="450000" rtl="0" algn="just">
              <a:lnSpc>
                <a:spcPct val="200000"/>
              </a:lnSpc>
              <a:spcBef>
                <a:spcPts val="0"/>
              </a:spcBef>
              <a:spcAft>
                <a:spcPts val="0"/>
              </a:spcAft>
              <a:buSzPts val="1758"/>
              <a:buFont typeface="Rockwell"/>
              <a:buChar char="❖"/>
            </a:pPr>
            <a:r>
              <a:rPr lang="fr-FR" sz="1757">
                <a:latin typeface="Rockwell"/>
                <a:ea typeface="Rockwell"/>
                <a:cs typeface="Rockwell"/>
                <a:sym typeface="Rockwell"/>
              </a:rPr>
              <a:t>5 o’clock tea – pause goûter </a:t>
            </a:r>
            <a:endParaRPr sz="1757">
              <a:latin typeface="Rockwell"/>
              <a:ea typeface="Rockwell"/>
              <a:cs typeface="Rockwell"/>
              <a:sym typeface="Rockwell"/>
            </a:endParaRPr>
          </a:p>
          <a:p>
            <a:pPr indent="-273526" lvl="0" marL="447675" rtl="0" algn="just">
              <a:lnSpc>
                <a:spcPct val="200000"/>
              </a:lnSpc>
              <a:spcBef>
                <a:spcPts val="0"/>
              </a:spcBef>
              <a:spcAft>
                <a:spcPts val="0"/>
              </a:spcAft>
              <a:buSzPts val="1758"/>
              <a:buFont typeface="Rockwell"/>
              <a:buChar char="❖"/>
            </a:pPr>
            <a:r>
              <a:rPr lang="fr-FR" sz="1757">
                <a:latin typeface="Rockwell"/>
                <a:ea typeface="Rockwell"/>
                <a:cs typeface="Rockwell"/>
                <a:sym typeface="Rockwell"/>
              </a:rPr>
              <a:t>Cocktail apéritif (champagne et pièces cocktails)</a:t>
            </a:r>
            <a:endParaRPr sz="1757">
              <a:latin typeface="Rockwell"/>
              <a:ea typeface="Rockwell"/>
              <a:cs typeface="Rockwell"/>
              <a:sym typeface="Rockwell"/>
            </a:endParaRPr>
          </a:p>
          <a:p>
            <a:pPr indent="-273526" lvl="0" marL="450000" rtl="0" algn="just">
              <a:lnSpc>
                <a:spcPct val="200000"/>
              </a:lnSpc>
              <a:spcBef>
                <a:spcPts val="0"/>
              </a:spcBef>
              <a:spcAft>
                <a:spcPts val="0"/>
              </a:spcAft>
              <a:buSzPts val="1758"/>
              <a:buFont typeface="Rockwell"/>
              <a:buChar char="❖"/>
            </a:pPr>
            <a:r>
              <a:rPr lang="fr-FR" sz="1757">
                <a:latin typeface="Rockwell"/>
                <a:ea typeface="Rockwell"/>
                <a:cs typeface="Rockwell"/>
                <a:sym typeface="Rockwell"/>
              </a:rPr>
              <a:t>Cocktail ou buffet déjeunatoire / dînatoire</a:t>
            </a:r>
            <a:endParaRPr sz="1757">
              <a:latin typeface="Rockwell"/>
              <a:ea typeface="Rockwell"/>
              <a:cs typeface="Rockwell"/>
              <a:sym typeface="Rockwell"/>
            </a:endParaRPr>
          </a:p>
          <a:p>
            <a:pPr indent="-273526" lvl="0" marL="450000" rtl="0" algn="just">
              <a:lnSpc>
                <a:spcPct val="200000"/>
              </a:lnSpc>
              <a:spcBef>
                <a:spcPts val="0"/>
              </a:spcBef>
              <a:spcAft>
                <a:spcPts val="0"/>
              </a:spcAft>
              <a:buSzPts val="1758"/>
              <a:buFont typeface="Rockwell"/>
              <a:buChar char="❖"/>
            </a:pPr>
            <a:r>
              <a:rPr lang="fr-FR" sz="1757">
                <a:latin typeface="Rockwell"/>
                <a:ea typeface="Rockwell"/>
                <a:cs typeface="Rockwell"/>
                <a:sym typeface="Rockwell"/>
              </a:rPr>
              <a:t>Gâteau d’Anniversaire </a:t>
            </a:r>
            <a:endParaRPr sz="1757">
              <a:latin typeface="Rockwell"/>
              <a:ea typeface="Rockwell"/>
              <a:cs typeface="Rockwell"/>
              <a:sym typeface="Rockwell"/>
            </a:endParaRPr>
          </a:p>
          <a:p>
            <a:pPr indent="0" lvl="0" marL="0" rtl="0" algn="just">
              <a:lnSpc>
                <a:spcPct val="200000"/>
              </a:lnSpc>
              <a:spcBef>
                <a:spcPts val="0"/>
              </a:spcBef>
              <a:spcAft>
                <a:spcPts val="0"/>
              </a:spcAft>
              <a:buNone/>
            </a:pPr>
            <a:r>
              <a:t/>
            </a:r>
            <a:endParaRPr sz="1757">
              <a:latin typeface="Rockwell"/>
              <a:ea typeface="Rockwell"/>
              <a:cs typeface="Rockwell"/>
              <a:sym typeface="Rockwell"/>
            </a:endParaRPr>
          </a:p>
        </p:txBody>
      </p:sp>
      <p:pic>
        <p:nvPicPr>
          <p:cNvPr id="191" name="Google Shape;191;p26"/>
          <p:cNvPicPr preferRelativeResize="0"/>
          <p:nvPr/>
        </p:nvPicPr>
        <p:blipFill>
          <a:blip r:embed="rId3">
            <a:alphaModFix/>
          </a:blip>
          <a:stretch>
            <a:fillRect/>
          </a:stretch>
        </p:blipFill>
        <p:spPr>
          <a:xfrm>
            <a:off x="-10" y="5690400"/>
            <a:ext cx="1972812" cy="1167501"/>
          </a:xfrm>
          <a:prstGeom prst="rect">
            <a:avLst/>
          </a:prstGeom>
          <a:noFill/>
          <a:ln>
            <a:noFill/>
          </a:ln>
          <a:effectLst>
            <a:outerShdw blurRad="57150" rotWithShape="0" algn="bl" dir="5400000" dist="19050">
              <a:srgbClr val="000000">
                <a:alpha val="50000"/>
              </a:srgbClr>
            </a:outerShdw>
          </a:effectLst>
        </p:spPr>
      </p:pic>
      <p:sp>
        <p:nvSpPr>
          <p:cNvPr id="192" name="Google Shape;192;p26"/>
          <p:cNvSpPr txBox="1"/>
          <p:nvPr>
            <p:ph type="title"/>
          </p:nvPr>
        </p:nvSpPr>
        <p:spPr>
          <a:xfrm>
            <a:off x="293350" y="45700"/>
            <a:ext cx="11898600" cy="9405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SzPts val="3200"/>
              <a:buFont typeface="Rokkitt"/>
              <a:buNone/>
            </a:pPr>
            <a:r>
              <a:rPr lang="fr-FR" sz="3200">
                <a:latin typeface="Rockwell"/>
                <a:ea typeface="Rockwell"/>
                <a:cs typeface="Rockwell"/>
                <a:sym typeface="Rockwell"/>
              </a:rPr>
              <a:t>Privatisation de l’Espace Événementiel</a:t>
            </a:r>
            <a:endParaRPr>
              <a:solidFill>
                <a:srgbClr val="000000"/>
              </a:solidFill>
              <a:latin typeface="Rockwell"/>
              <a:ea typeface="Rockwell"/>
              <a:cs typeface="Rockwell"/>
              <a:sym typeface="Rockwell"/>
            </a:endParaRPr>
          </a:p>
        </p:txBody>
      </p:sp>
      <p:pic>
        <p:nvPicPr>
          <p:cNvPr id="193" name="Google Shape;193;p26"/>
          <p:cNvPicPr preferRelativeResize="0"/>
          <p:nvPr/>
        </p:nvPicPr>
        <p:blipFill>
          <a:blip r:embed="rId4">
            <a:alphaModFix/>
          </a:blip>
          <a:stretch>
            <a:fillRect/>
          </a:stretch>
        </p:blipFill>
        <p:spPr>
          <a:xfrm>
            <a:off x="6080975" y="1730225"/>
            <a:ext cx="6111026" cy="4071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